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Instrument Sans Medium"/>
      <p:regular r:id="rId17"/>
      <p:bold r:id="rId18"/>
      <p:italic r:id="rId19"/>
      <p:boldItalic r:id="rId20"/>
    </p:embeddedFont>
    <p:embeddedFont>
      <p:font typeface="Instrument Sans SemiBold"/>
      <p:regular r:id="rId21"/>
      <p:bold r:id="rId22"/>
      <p:italic r:id="rId23"/>
      <p:boldItalic r:id="rId24"/>
    </p:embeddedFont>
    <p:embeddedFont>
      <p:font typeface="Instrument Sans"/>
      <p:regular r:id="rId25"/>
      <p:bold r:id="rId26"/>
      <p:italic r:id="rId27"/>
      <p:boldItalic r:id="rId28"/>
    </p:embeddedFont>
    <p:embeddedFont>
      <p:font typeface="Tomorrow Medium"/>
      <p:regular r:id="rId29"/>
      <p:bold r:id="rId30"/>
      <p:italic r:id="rId31"/>
      <p:boldItalic r:id="rId32"/>
    </p:embeddedFont>
    <p:embeddedFont>
      <p:font typeface="Tomorrow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InstrumentSansMedium-boldItalic.fntdata"/><Relationship Id="rId22" Type="http://schemas.openxmlformats.org/officeDocument/2006/relationships/font" Target="fonts/InstrumentSansSemiBold-bold.fntdata"/><Relationship Id="rId21" Type="http://schemas.openxmlformats.org/officeDocument/2006/relationships/font" Target="fonts/InstrumentSansSemiBold-regular.fntdata"/><Relationship Id="rId24" Type="http://schemas.openxmlformats.org/officeDocument/2006/relationships/font" Target="fonts/InstrumentSansSemiBold-boldItalic.fntdata"/><Relationship Id="rId23" Type="http://schemas.openxmlformats.org/officeDocument/2006/relationships/font" Target="fonts/InstrumentSansSemiBold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InstrumentSans-bold.fntdata"/><Relationship Id="rId25" Type="http://schemas.openxmlformats.org/officeDocument/2006/relationships/font" Target="fonts/InstrumentSans-regular.fntdata"/><Relationship Id="rId28" Type="http://schemas.openxmlformats.org/officeDocument/2006/relationships/font" Target="fonts/InstrumentSans-boldItalic.fntdata"/><Relationship Id="rId27" Type="http://schemas.openxmlformats.org/officeDocument/2006/relationships/font" Target="fonts/InstrumentSa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TomorrowMedium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TomorrowMedium-italic.fntdata"/><Relationship Id="rId30" Type="http://schemas.openxmlformats.org/officeDocument/2006/relationships/font" Target="fonts/TomorrowMedium-bold.fntdata"/><Relationship Id="rId11" Type="http://schemas.openxmlformats.org/officeDocument/2006/relationships/slide" Target="slides/slide6.xml"/><Relationship Id="rId33" Type="http://schemas.openxmlformats.org/officeDocument/2006/relationships/font" Target="fonts/Tomorrow-regular.fntdata"/><Relationship Id="rId10" Type="http://schemas.openxmlformats.org/officeDocument/2006/relationships/slide" Target="slides/slide5.xml"/><Relationship Id="rId32" Type="http://schemas.openxmlformats.org/officeDocument/2006/relationships/font" Target="fonts/TomorrowMedium-boldItalic.fntdata"/><Relationship Id="rId13" Type="http://schemas.openxmlformats.org/officeDocument/2006/relationships/slide" Target="slides/slide8.xml"/><Relationship Id="rId35" Type="http://schemas.openxmlformats.org/officeDocument/2006/relationships/font" Target="fonts/Tomorrow-italic.fntdata"/><Relationship Id="rId12" Type="http://schemas.openxmlformats.org/officeDocument/2006/relationships/slide" Target="slides/slide7.xml"/><Relationship Id="rId34" Type="http://schemas.openxmlformats.org/officeDocument/2006/relationships/font" Target="fonts/Tomorrow-bold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36" Type="http://schemas.openxmlformats.org/officeDocument/2006/relationships/font" Target="fonts/Tomorrow-boldItalic.fntdata"/><Relationship Id="rId17" Type="http://schemas.openxmlformats.org/officeDocument/2006/relationships/font" Target="fonts/InstrumentSansMedium-regular.fntdata"/><Relationship Id="rId16" Type="http://schemas.openxmlformats.org/officeDocument/2006/relationships/slide" Target="slides/slide11.xml"/><Relationship Id="rId19" Type="http://schemas.openxmlformats.org/officeDocument/2006/relationships/font" Target="fonts/InstrumentSansMedium-italic.fntdata"/><Relationship Id="rId18" Type="http://schemas.openxmlformats.org/officeDocument/2006/relationships/font" Target="fonts/InstrumentSans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dbd4afcaa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3dbd4afcaa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dbd4afcaa1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3dbd4afcaa1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dc09cd2c6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3dc09cd2c6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3dc09cd2c66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3dc09cd2c66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3dbd4afcaa1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g3dbd4afcaa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3e7a4b5be1c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3e7a4b5be1c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3dbd4afcaa1_0_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3dbd4afcaa1_0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dbd4afcaa1_0_9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3dbd4afcaa1_0_9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3dbd4afcaa1_0_9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3dbd4afcaa1_0_9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3dbd4afcaa1_0_9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3dbd4afcaa1_0_9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3dbd4afcaa1_0_5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Google Shape;432;g3dbd4afcaa1_0_5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>
  <p:cSld name="CUSTOM_7_1_1_1_1_1_1_1_1_1_1_1_1_1_1_1_1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bird’s-eye shot of a cargo ship crossing an ocean. " id="9" name="Google Shape;9;p2"/>
          <p:cNvPicPr preferRelativeResize="0"/>
          <p:nvPr/>
        </p:nvPicPr>
        <p:blipFill rotWithShape="1">
          <a:blip r:embed="rId2">
            <a:alphaModFix/>
          </a:blip>
          <a:srcRect b="28438" l="17121" r="682" t="2152"/>
          <a:stretch/>
        </p:blipFill>
        <p:spPr>
          <a:xfrm flipH="1">
            <a:off x="99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/>
          <p:nvPr/>
        </p:nvSpPr>
        <p:spPr>
          <a:xfrm>
            <a:off x="100" y="3220225"/>
            <a:ext cx="9144000" cy="1923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00000">
                <a:schemeClr val="lt1"/>
              </a:gs>
            </a:gsLst>
            <a:lin ang="54007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Instrument Sans"/>
                <a:ea typeface="Instrument Sans"/>
                <a:cs typeface="Instrument Sans"/>
                <a:sym typeface="Instrument Sans"/>
              </a:rPr>
              <a:t>\</a:t>
            </a:r>
            <a:endParaRPr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11" name="Google Shape;11;p2"/>
          <p:cNvSpPr txBox="1"/>
          <p:nvPr>
            <p:ph type="title"/>
          </p:nvPr>
        </p:nvSpPr>
        <p:spPr>
          <a:xfrm>
            <a:off x="96175" y="62106"/>
            <a:ext cx="6683700" cy="172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1545800" y="1715650"/>
            <a:ext cx="1163400" cy="44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2" type="subTitle"/>
          </p:nvPr>
        </p:nvSpPr>
        <p:spPr>
          <a:xfrm>
            <a:off x="279900" y="1715650"/>
            <a:ext cx="1163400" cy="44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3" type="subTitle"/>
          </p:nvPr>
        </p:nvSpPr>
        <p:spPr>
          <a:xfrm>
            <a:off x="228600" y="4815600"/>
            <a:ext cx="1611300" cy="107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4" type="subTitle"/>
          </p:nvPr>
        </p:nvSpPr>
        <p:spPr>
          <a:xfrm>
            <a:off x="6266025" y="4815600"/>
            <a:ext cx="1611300" cy="107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5" type="subTitle"/>
          </p:nvPr>
        </p:nvSpPr>
        <p:spPr>
          <a:xfrm>
            <a:off x="8055250" y="4815600"/>
            <a:ext cx="868500" cy="107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alt">
  <p:cSld name="BLANK_1_1_2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/>
          <p:nvPr/>
        </p:nvSpPr>
        <p:spPr>
          <a:xfrm flipH="1" rot="10800000">
            <a:off x="228600" y="220050"/>
            <a:ext cx="8686800" cy="4483200"/>
          </a:xfrm>
          <a:prstGeom prst="snip1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19" name="Google Shape;19;p3"/>
          <p:cNvSpPr/>
          <p:nvPr/>
        </p:nvSpPr>
        <p:spPr>
          <a:xfrm rot="5400000">
            <a:off x="370200" y="794816"/>
            <a:ext cx="449400" cy="340800"/>
          </a:xfrm>
          <a:prstGeom prst="triangle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2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20" name="Google Shape;20;p3"/>
          <p:cNvSpPr txBox="1"/>
          <p:nvPr>
            <p:ph type="title"/>
          </p:nvPr>
        </p:nvSpPr>
        <p:spPr>
          <a:xfrm>
            <a:off x="896455" y="662381"/>
            <a:ext cx="5642100" cy="94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424500" y="415950"/>
            <a:ext cx="2427000" cy="1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2" type="subTitle"/>
          </p:nvPr>
        </p:nvSpPr>
        <p:spPr>
          <a:xfrm>
            <a:off x="228600" y="4815600"/>
            <a:ext cx="1611300" cy="107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3" type="subTitle"/>
          </p:nvPr>
        </p:nvSpPr>
        <p:spPr>
          <a:xfrm>
            <a:off x="6266025" y="4815600"/>
            <a:ext cx="1611300" cy="107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4" type="subTitle"/>
          </p:nvPr>
        </p:nvSpPr>
        <p:spPr>
          <a:xfrm>
            <a:off x="8055250" y="4815600"/>
            <a:ext cx="868500" cy="107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title only">
  <p:cSld name="BLANK_1_1_1_1_1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>
            <p:ph type="title"/>
          </p:nvPr>
        </p:nvSpPr>
        <p:spPr>
          <a:xfrm>
            <a:off x="459900" y="423850"/>
            <a:ext cx="4484400" cy="27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/>
        </p:txBody>
      </p:sp>
      <p:sp>
        <p:nvSpPr>
          <p:cNvPr id="27" name="Google Shape;27;p4"/>
          <p:cNvSpPr txBox="1"/>
          <p:nvPr>
            <p:ph idx="1" type="subTitle"/>
          </p:nvPr>
        </p:nvSpPr>
        <p:spPr>
          <a:xfrm>
            <a:off x="228600" y="4815600"/>
            <a:ext cx="1611300" cy="107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2" type="subTitle"/>
          </p:nvPr>
        </p:nvSpPr>
        <p:spPr>
          <a:xfrm>
            <a:off x="6266025" y="4815600"/>
            <a:ext cx="1611300" cy="107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3" type="subTitle"/>
          </p:nvPr>
        </p:nvSpPr>
        <p:spPr>
          <a:xfrm>
            <a:off x="8055250" y="4815600"/>
            <a:ext cx="868500" cy="107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e team 1">
  <p:cSld name="BLANK_1_1_1_1_1_2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459900" y="423850"/>
            <a:ext cx="4484400" cy="27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/>
        </p:txBody>
      </p:sp>
      <p:sp>
        <p:nvSpPr>
          <p:cNvPr id="32" name="Google Shape;32;p5"/>
          <p:cNvSpPr txBox="1"/>
          <p:nvPr>
            <p:ph idx="1" type="subTitle"/>
          </p:nvPr>
        </p:nvSpPr>
        <p:spPr>
          <a:xfrm>
            <a:off x="1894014" y="1632200"/>
            <a:ext cx="1723800" cy="44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33" name="Google Shape;33;p5"/>
          <p:cNvSpPr txBox="1"/>
          <p:nvPr>
            <p:ph idx="2" type="subTitle"/>
          </p:nvPr>
        </p:nvSpPr>
        <p:spPr>
          <a:xfrm>
            <a:off x="1958101" y="2362150"/>
            <a:ext cx="1605600" cy="44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  <p:sp>
        <p:nvSpPr>
          <p:cNvPr id="34" name="Google Shape;34;p5"/>
          <p:cNvSpPr txBox="1"/>
          <p:nvPr>
            <p:ph idx="3" type="subTitle"/>
          </p:nvPr>
        </p:nvSpPr>
        <p:spPr>
          <a:xfrm>
            <a:off x="5787814" y="1632200"/>
            <a:ext cx="1723800" cy="44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4" type="subTitle"/>
          </p:nvPr>
        </p:nvSpPr>
        <p:spPr>
          <a:xfrm>
            <a:off x="3095188" y="3386700"/>
            <a:ext cx="1723800" cy="44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36" name="Google Shape;36;p5"/>
          <p:cNvSpPr txBox="1"/>
          <p:nvPr>
            <p:ph idx="5" type="subTitle"/>
          </p:nvPr>
        </p:nvSpPr>
        <p:spPr>
          <a:xfrm>
            <a:off x="6974688" y="3386700"/>
            <a:ext cx="1723800" cy="44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6" type="subTitle"/>
          </p:nvPr>
        </p:nvSpPr>
        <p:spPr>
          <a:xfrm>
            <a:off x="5855351" y="2362150"/>
            <a:ext cx="1605600" cy="44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  <p:sp>
        <p:nvSpPr>
          <p:cNvPr id="38" name="Google Shape;38;p5"/>
          <p:cNvSpPr txBox="1"/>
          <p:nvPr>
            <p:ph idx="7" type="subTitle"/>
          </p:nvPr>
        </p:nvSpPr>
        <p:spPr>
          <a:xfrm>
            <a:off x="3162700" y="4116600"/>
            <a:ext cx="1605600" cy="44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  <p:sp>
        <p:nvSpPr>
          <p:cNvPr id="39" name="Google Shape;39;p5"/>
          <p:cNvSpPr txBox="1"/>
          <p:nvPr>
            <p:ph idx="8" type="subTitle"/>
          </p:nvPr>
        </p:nvSpPr>
        <p:spPr>
          <a:xfrm>
            <a:off x="7052650" y="4116600"/>
            <a:ext cx="1605600" cy="44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  <p:sp>
        <p:nvSpPr>
          <p:cNvPr id="40" name="Google Shape;40;p5"/>
          <p:cNvSpPr txBox="1"/>
          <p:nvPr>
            <p:ph idx="9" type="subTitle"/>
          </p:nvPr>
        </p:nvSpPr>
        <p:spPr>
          <a:xfrm>
            <a:off x="228600" y="220050"/>
            <a:ext cx="2427000" cy="1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41" name="Google Shape;41;p5"/>
          <p:cNvSpPr/>
          <p:nvPr/>
        </p:nvSpPr>
        <p:spPr>
          <a:xfrm rot="5400000">
            <a:off x="216900" y="486850"/>
            <a:ext cx="170400" cy="14700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42" name="Google Shape;42;p5"/>
          <p:cNvSpPr/>
          <p:nvPr>
            <p:ph idx="13" type="pic"/>
          </p:nvPr>
        </p:nvSpPr>
        <p:spPr>
          <a:xfrm>
            <a:off x="228600" y="1488950"/>
            <a:ext cx="1459800" cy="1459800"/>
          </a:xfrm>
          <a:prstGeom prst="rect">
            <a:avLst/>
          </a:prstGeom>
          <a:noFill/>
          <a:ln>
            <a:noFill/>
          </a:ln>
        </p:spPr>
      </p:sp>
      <p:sp>
        <p:nvSpPr>
          <p:cNvPr id="43" name="Google Shape;43;p5"/>
          <p:cNvSpPr/>
          <p:nvPr>
            <p:ph idx="14" type="pic"/>
          </p:nvPr>
        </p:nvSpPr>
        <p:spPr>
          <a:xfrm>
            <a:off x="4108150" y="1488950"/>
            <a:ext cx="1459800" cy="1459800"/>
          </a:xfrm>
          <a:prstGeom prst="rect">
            <a:avLst/>
          </a:prstGeom>
          <a:noFill/>
          <a:ln>
            <a:noFill/>
          </a:ln>
        </p:spPr>
      </p:sp>
      <p:sp>
        <p:nvSpPr>
          <p:cNvPr id="44" name="Google Shape;44;p5"/>
          <p:cNvSpPr/>
          <p:nvPr>
            <p:ph idx="15" type="pic"/>
          </p:nvPr>
        </p:nvSpPr>
        <p:spPr>
          <a:xfrm>
            <a:off x="1431424" y="3243450"/>
            <a:ext cx="1459800" cy="1459800"/>
          </a:xfrm>
          <a:prstGeom prst="rect">
            <a:avLst/>
          </a:prstGeom>
          <a:noFill/>
          <a:ln>
            <a:noFill/>
          </a:ln>
        </p:spPr>
      </p:sp>
      <p:sp>
        <p:nvSpPr>
          <p:cNvPr id="45" name="Google Shape;45;p5"/>
          <p:cNvSpPr/>
          <p:nvPr>
            <p:ph idx="16" type="pic"/>
          </p:nvPr>
        </p:nvSpPr>
        <p:spPr>
          <a:xfrm>
            <a:off x="5310924" y="3243450"/>
            <a:ext cx="1459800" cy="1459800"/>
          </a:xfrm>
          <a:prstGeom prst="rect">
            <a:avLst/>
          </a:prstGeom>
          <a:noFill/>
          <a:ln>
            <a:noFill/>
          </a:ln>
        </p:spPr>
      </p:sp>
      <p:sp>
        <p:nvSpPr>
          <p:cNvPr id="46" name="Google Shape;46;p5"/>
          <p:cNvSpPr txBox="1"/>
          <p:nvPr>
            <p:ph idx="17" type="subTitle"/>
          </p:nvPr>
        </p:nvSpPr>
        <p:spPr>
          <a:xfrm>
            <a:off x="228600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47" name="Google Shape;47;p5"/>
          <p:cNvSpPr txBox="1"/>
          <p:nvPr>
            <p:ph idx="18" type="subTitle"/>
          </p:nvPr>
        </p:nvSpPr>
        <p:spPr>
          <a:xfrm>
            <a:off x="6266025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48" name="Google Shape;48;p5"/>
          <p:cNvSpPr txBox="1"/>
          <p:nvPr>
            <p:ph idx="19" type="subTitle"/>
          </p:nvPr>
        </p:nvSpPr>
        <p:spPr>
          <a:xfrm>
            <a:off x="8055250" y="4815600"/>
            <a:ext cx="8685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e team 3">
  <p:cSld name="BLANK_1_1_1_1_1_2_1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"/>
          <p:cNvSpPr txBox="1"/>
          <p:nvPr>
            <p:ph idx="1" type="subTitle"/>
          </p:nvPr>
        </p:nvSpPr>
        <p:spPr>
          <a:xfrm>
            <a:off x="2062075" y="1327475"/>
            <a:ext cx="2301000" cy="1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2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2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2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2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2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2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2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2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2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51" name="Google Shape;51;p6"/>
          <p:cNvSpPr txBox="1"/>
          <p:nvPr>
            <p:ph idx="2" type="body"/>
          </p:nvPr>
        </p:nvSpPr>
        <p:spPr>
          <a:xfrm>
            <a:off x="2065375" y="1844475"/>
            <a:ext cx="2301000" cy="84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1pPr>
            <a:lvl2pPr indent="-2921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2pPr>
            <a:lvl3pPr indent="-2921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3pPr>
            <a:lvl4pPr indent="-2921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4pPr>
            <a:lvl5pPr indent="-2921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5pPr>
            <a:lvl6pPr indent="-2921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6pPr>
            <a:lvl7pPr indent="-2921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7pPr>
            <a:lvl8pPr indent="-2921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8pPr>
            <a:lvl9pPr indent="-2921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9pPr>
          </a:lstStyle>
          <a:p/>
        </p:txBody>
      </p:sp>
      <p:sp>
        <p:nvSpPr>
          <p:cNvPr id="52" name="Google Shape;52;p6"/>
          <p:cNvSpPr txBox="1"/>
          <p:nvPr>
            <p:ph idx="3" type="subTitle"/>
          </p:nvPr>
        </p:nvSpPr>
        <p:spPr>
          <a:xfrm>
            <a:off x="6405875" y="1318350"/>
            <a:ext cx="2301000" cy="1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53" name="Google Shape;53;p6"/>
          <p:cNvSpPr txBox="1"/>
          <p:nvPr>
            <p:ph idx="4" type="body"/>
          </p:nvPr>
        </p:nvSpPr>
        <p:spPr>
          <a:xfrm>
            <a:off x="6409175" y="1835350"/>
            <a:ext cx="2301000" cy="84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1pPr>
            <a:lvl2pPr indent="-2921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2pPr>
            <a:lvl3pPr indent="-2921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3pPr>
            <a:lvl4pPr indent="-2921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4pPr>
            <a:lvl5pPr indent="-2921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5pPr>
            <a:lvl6pPr indent="-2921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6pPr>
            <a:lvl7pPr indent="-2921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7pPr>
            <a:lvl8pPr indent="-2921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8pPr>
            <a:lvl9pPr indent="-2921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9pPr>
          </a:lstStyle>
          <a:p/>
        </p:txBody>
      </p:sp>
      <p:sp>
        <p:nvSpPr>
          <p:cNvPr id="54" name="Google Shape;54;p6"/>
          <p:cNvSpPr txBox="1"/>
          <p:nvPr>
            <p:ph type="title"/>
          </p:nvPr>
        </p:nvSpPr>
        <p:spPr>
          <a:xfrm>
            <a:off x="459900" y="423850"/>
            <a:ext cx="4484400" cy="27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/>
        </p:txBody>
      </p:sp>
      <p:sp>
        <p:nvSpPr>
          <p:cNvPr id="55" name="Google Shape;55;p6"/>
          <p:cNvSpPr txBox="1"/>
          <p:nvPr>
            <p:ph idx="5" type="subTitle"/>
          </p:nvPr>
        </p:nvSpPr>
        <p:spPr>
          <a:xfrm>
            <a:off x="228600" y="220050"/>
            <a:ext cx="2427000" cy="1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56" name="Google Shape;56;p6"/>
          <p:cNvSpPr/>
          <p:nvPr/>
        </p:nvSpPr>
        <p:spPr>
          <a:xfrm rot="5400000">
            <a:off x="216900" y="486850"/>
            <a:ext cx="170400" cy="14700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57" name="Google Shape;57;p6"/>
          <p:cNvSpPr/>
          <p:nvPr>
            <p:ph idx="6" type="pic"/>
          </p:nvPr>
        </p:nvSpPr>
        <p:spPr>
          <a:xfrm>
            <a:off x="404450" y="1271375"/>
            <a:ext cx="1452000" cy="1452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58" name="Google Shape;58;p6"/>
          <p:cNvSpPr/>
          <p:nvPr>
            <p:ph idx="7" type="pic"/>
          </p:nvPr>
        </p:nvSpPr>
        <p:spPr>
          <a:xfrm>
            <a:off x="4748363" y="1271375"/>
            <a:ext cx="1452000" cy="1452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59" name="Google Shape;59;p6"/>
          <p:cNvSpPr/>
          <p:nvPr>
            <p:ph idx="8" type="pic"/>
          </p:nvPr>
        </p:nvSpPr>
        <p:spPr>
          <a:xfrm>
            <a:off x="4748338" y="3075225"/>
            <a:ext cx="1452000" cy="1452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60" name="Google Shape;60;p6"/>
          <p:cNvSpPr/>
          <p:nvPr>
            <p:ph idx="9" type="pic"/>
          </p:nvPr>
        </p:nvSpPr>
        <p:spPr>
          <a:xfrm>
            <a:off x="404438" y="3075300"/>
            <a:ext cx="1452000" cy="1452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61" name="Google Shape;61;p6"/>
          <p:cNvSpPr txBox="1"/>
          <p:nvPr>
            <p:ph idx="13" type="subTitle"/>
          </p:nvPr>
        </p:nvSpPr>
        <p:spPr>
          <a:xfrm>
            <a:off x="6405875" y="3122200"/>
            <a:ext cx="2301000" cy="1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2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2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2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2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2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2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2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2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2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62" name="Google Shape;62;p6"/>
          <p:cNvSpPr txBox="1"/>
          <p:nvPr>
            <p:ph idx="14" type="body"/>
          </p:nvPr>
        </p:nvSpPr>
        <p:spPr>
          <a:xfrm>
            <a:off x="6409175" y="3639200"/>
            <a:ext cx="2301000" cy="84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1pPr>
            <a:lvl2pPr indent="-2921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2pPr>
            <a:lvl3pPr indent="-2921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3pPr>
            <a:lvl4pPr indent="-2921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4pPr>
            <a:lvl5pPr indent="-2921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5pPr>
            <a:lvl6pPr indent="-2921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6pPr>
            <a:lvl7pPr indent="-2921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7pPr>
            <a:lvl8pPr indent="-2921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8pPr>
            <a:lvl9pPr indent="-2921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9pPr>
          </a:lstStyle>
          <a:p/>
        </p:txBody>
      </p:sp>
      <p:sp>
        <p:nvSpPr>
          <p:cNvPr id="63" name="Google Shape;63;p6"/>
          <p:cNvSpPr txBox="1"/>
          <p:nvPr>
            <p:ph idx="15" type="subTitle"/>
          </p:nvPr>
        </p:nvSpPr>
        <p:spPr>
          <a:xfrm>
            <a:off x="2062075" y="3122200"/>
            <a:ext cx="2301000" cy="1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64" name="Google Shape;64;p6"/>
          <p:cNvSpPr txBox="1"/>
          <p:nvPr>
            <p:ph idx="16" type="body"/>
          </p:nvPr>
        </p:nvSpPr>
        <p:spPr>
          <a:xfrm>
            <a:off x="2065375" y="3639200"/>
            <a:ext cx="2301000" cy="84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1pPr>
            <a:lvl2pPr indent="-2921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2pPr>
            <a:lvl3pPr indent="-2921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3pPr>
            <a:lvl4pPr indent="-2921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4pPr>
            <a:lvl5pPr indent="-2921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5pPr>
            <a:lvl6pPr indent="-2921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6pPr>
            <a:lvl7pPr indent="-2921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7pPr>
            <a:lvl8pPr indent="-2921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8pPr>
            <a:lvl9pPr indent="-2921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9pPr>
          </a:lstStyle>
          <a:p/>
        </p:txBody>
      </p:sp>
      <p:sp>
        <p:nvSpPr>
          <p:cNvPr id="65" name="Google Shape;65;p6"/>
          <p:cNvSpPr txBox="1"/>
          <p:nvPr>
            <p:ph idx="17" type="subTitle"/>
          </p:nvPr>
        </p:nvSpPr>
        <p:spPr>
          <a:xfrm>
            <a:off x="228600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66" name="Google Shape;66;p6"/>
          <p:cNvSpPr txBox="1"/>
          <p:nvPr>
            <p:ph idx="18" type="subTitle"/>
          </p:nvPr>
        </p:nvSpPr>
        <p:spPr>
          <a:xfrm>
            <a:off x="6266025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67" name="Google Shape;67;p6"/>
          <p:cNvSpPr txBox="1"/>
          <p:nvPr>
            <p:ph idx="19" type="subTitle"/>
          </p:nvPr>
        </p:nvSpPr>
        <p:spPr>
          <a:xfrm>
            <a:off x="8055250" y="4815600"/>
            <a:ext cx="8685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oup activity">
  <p:cSld name="BLANK_1_1_1_1_1_2_1_2">
    <p:bg>
      <p:bgPr>
        <a:solidFill>
          <a:schemeClr val="dk2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7"/>
          <p:cNvSpPr txBox="1"/>
          <p:nvPr>
            <p:ph type="title"/>
          </p:nvPr>
        </p:nvSpPr>
        <p:spPr>
          <a:xfrm>
            <a:off x="459900" y="423850"/>
            <a:ext cx="4484400" cy="27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/>
        </p:txBody>
      </p:sp>
      <p:sp>
        <p:nvSpPr>
          <p:cNvPr id="70" name="Google Shape;70;p7"/>
          <p:cNvSpPr txBox="1"/>
          <p:nvPr>
            <p:ph idx="1" type="subTitle"/>
          </p:nvPr>
        </p:nvSpPr>
        <p:spPr>
          <a:xfrm>
            <a:off x="228600" y="220050"/>
            <a:ext cx="2427000" cy="1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71" name="Google Shape;71;p7"/>
          <p:cNvSpPr/>
          <p:nvPr/>
        </p:nvSpPr>
        <p:spPr>
          <a:xfrm rot="5400000">
            <a:off x="216900" y="486850"/>
            <a:ext cx="170400" cy="14700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72" name="Google Shape;72;p7"/>
          <p:cNvSpPr txBox="1"/>
          <p:nvPr>
            <p:ph idx="2" type="subTitle"/>
          </p:nvPr>
        </p:nvSpPr>
        <p:spPr>
          <a:xfrm>
            <a:off x="228600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73" name="Google Shape;73;p7"/>
          <p:cNvSpPr txBox="1"/>
          <p:nvPr>
            <p:ph idx="3" type="subTitle"/>
          </p:nvPr>
        </p:nvSpPr>
        <p:spPr>
          <a:xfrm>
            <a:off x="6266025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74" name="Google Shape;74;p7"/>
          <p:cNvSpPr txBox="1"/>
          <p:nvPr>
            <p:ph idx="4" type="subTitle"/>
          </p:nvPr>
        </p:nvSpPr>
        <p:spPr>
          <a:xfrm>
            <a:off x="8055250" y="4815600"/>
            <a:ext cx="8685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nd quote">
  <p:cSld name="BLANK_1_1_1_1_1_2_1_1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8"/>
          <p:cNvSpPr/>
          <p:nvPr>
            <p:ph idx="2" type="pic"/>
          </p:nvPr>
        </p:nvSpPr>
        <p:spPr>
          <a:xfrm>
            <a:off x="228600" y="220050"/>
            <a:ext cx="4333500" cy="4483200"/>
          </a:xfrm>
          <a:prstGeom prst="rect">
            <a:avLst/>
          </a:prstGeom>
          <a:noFill/>
          <a:ln>
            <a:noFill/>
          </a:ln>
        </p:spPr>
      </p:sp>
      <p:sp>
        <p:nvSpPr>
          <p:cNvPr id="77" name="Google Shape;77;p8"/>
          <p:cNvSpPr/>
          <p:nvPr/>
        </p:nvSpPr>
        <p:spPr>
          <a:xfrm>
            <a:off x="4561975" y="682350"/>
            <a:ext cx="4353300" cy="4020900"/>
          </a:xfrm>
          <a:prstGeom prst="snip2DiagRect">
            <a:avLst>
              <a:gd fmla="val 0" name="adj1"/>
              <a:gd fmla="val 12191" name="adj2"/>
            </a:avLst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82875" spcFirstLastPara="1" rIns="18287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78" name="Google Shape;78;p8"/>
          <p:cNvSpPr txBox="1"/>
          <p:nvPr>
            <p:ph type="title"/>
          </p:nvPr>
        </p:nvSpPr>
        <p:spPr>
          <a:xfrm>
            <a:off x="4971925" y="2480100"/>
            <a:ext cx="3533400" cy="27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800"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800"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800"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800"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800"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800"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800"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800"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800"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/>
        </p:txBody>
      </p:sp>
      <p:sp>
        <p:nvSpPr>
          <p:cNvPr id="79" name="Google Shape;79;p8"/>
          <p:cNvSpPr txBox="1"/>
          <p:nvPr>
            <p:ph idx="1" type="subTitle"/>
          </p:nvPr>
        </p:nvSpPr>
        <p:spPr>
          <a:xfrm>
            <a:off x="4971925" y="358800"/>
            <a:ext cx="18603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600">
                <a:latin typeface="Tomorrow"/>
                <a:ea typeface="Tomorrow"/>
                <a:cs typeface="Tomorrow"/>
                <a:sym typeface="Tomo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600">
                <a:latin typeface="Tomorrow"/>
                <a:ea typeface="Tomorrow"/>
                <a:cs typeface="Tomorrow"/>
                <a:sym typeface="Tomo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600">
                <a:latin typeface="Tomorrow"/>
                <a:ea typeface="Tomorrow"/>
                <a:cs typeface="Tomorrow"/>
                <a:sym typeface="Tomo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600">
                <a:latin typeface="Tomorrow"/>
                <a:ea typeface="Tomorrow"/>
                <a:cs typeface="Tomorrow"/>
                <a:sym typeface="Tomo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600">
                <a:latin typeface="Tomorrow"/>
                <a:ea typeface="Tomorrow"/>
                <a:cs typeface="Tomorrow"/>
                <a:sym typeface="Tomo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600">
                <a:latin typeface="Tomorrow"/>
                <a:ea typeface="Tomorrow"/>
                <a:cs typeface="Tomorrow"/>
                <a:sym typeface="Tomo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600">
                <a:latin typeface="Tomorrow"/>
                <a:ea typeface="Tomorrow"/>
                <a:cs typeface="Tomorrow"/>
                <a:sym typeface="Tomo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600">
                <a:latin typeface="Tomorrow"/>
                <a:ea typeface="Tomorrow"/>
                <a:cs typeface="Tomorrow"/>
                <a:sym typeface="Tomo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600">
                <a:latin typeface="Tomorrow"/>
                <a:ea typeface="Tomorrow"/>
                <a:cs typeface="Tomorrow"/>
                <a:sym typeface="Tomorrow"/>
              </a:defRPr>
            </a:lvl9pPr>
          </a:lstStyle>
          <a:p/>
        </p:txBody>
      </p:sp>
      <p:sp>
        <p:nvSpPr>
          <p:cNvPr id="80" name="Google Shape;80;p8"/>
          <p:cNvSpPr txBox="1"/>
          <p:nvPr>
            <p:ph idx="3" type="subTitle"/>
          </p:nvPr>
        </p:nvSpPr>
        <p:spPr>
          <a:xfrm>
            <a:off x="228600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81" name="Google Shape;81;p8"/>
          <p:cNvSpPr txBox="1"/>
          <p:nvPr>
            <p:ph idx="4" type="subTitle"/>
          </p:nvPr>
        </p:nvSpPr>
        <p:spPr>
          <a:xfrm>
            <a:off x="6266025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82" name="Google Shape;82;p8"/>
          <p:cNvSpPr txBox="1"/>
          <p:nvPr>
            <p:ph idx="5" type="subTitle"/>
          </p:nvPr>
        </p:nvSpPr>
        <p:spPr>
          <a:xfrm>
            <a:off x="8055250" y="4815600"/>
            <a:ext cx="8685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main point">
  <p:cSld name="BLANK_1_1_1_1_1_1_1">
    <p:bg>
      <p:bgPr>
        <a:solidFill>
          <a:schemeClr val="dk2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9"/>
          <p:cNvSpPr txBox="1"/>
          <p:nvPr>
            <p:ph type="title"/>
          </p:nvPr>
        </p:nvSpPr>
        <p:spPr>
          <a:xfrm>
            <a:off x="228600" y="354100"/>
            <a:ext cx="8574600" cy="13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08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08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08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08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08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08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08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08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0800"/>
            </a:lvl9pPr>
          </a:lstStyle>
          <a:p/>
        </p:txBody>
      </p:sp>
      <p:sp>
        <p:nvSpPr>
          <p:cNvPr id="85" name="Google Shape;85;p9"/>
          <p:cNvSpPr txBox="1"/>
          <p:nvPr>
            <p:ph idx="1" type="subTitle"/>
          </p:nvPr>
        </p:nvSpPr>
        <p:spPr>
          <a:xfrm>
            <a:off x="228600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86" name="Google Shape;86;p9"/>
          <p:cNvSpPr txBox="1"/>
          <p:nvPr>
            <p:ph idx="2" type="subTitle"/>
          </p:nvPr>
        </p:nvSpPr>
        <p:spPr>
          <a:xfrm>
            <a:off x="6266025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87" name="Google Shape;87;p9"/>
          <p:cNvSpPr txBox="1"/>
          <p:nvPr>
            <p:ph idx="3" type="subTitle"/>
          </p:nvPr>
        </p:nvSpPr>
        <p:spPr>
          <a:xfrm>
            <a:off x="8055250" y="4815600"/>
            <a:ext cx="8685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alt">
  <p:cSld name="BLANK_1_1_1_1_1_1_1_1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0"/>
          <p:cNvSpPr/>
          <p:nvPr>
            <p:ph idx="2" type="pic"/>
          </p:nvPr>
        </p:nvSpPr>
        <p:spPr>
          <a:xfrm>
            <a:off x="228600" y="220050"/>
            <a:ext cx="8686800" cy="4466400"/>
          </a:xfrm>
          <a:prstGeom prst="rect">
            <a:avLst/>
          </a:prstGeom>
          <a:noFill/>
          <a:ln>
            <a:noFill/>
          </a:ln>
        </p:spPr>
      </p:sp>
      <p:sp>
        <p:nvSpPr>
          <p:cNvPr id="90" name="Google Shape;90;p10"/>
          <p:cNvSpPr txBox="1"/>
          <p:nvPr>
            <p:ph type="title"/>
          </p:nvPr>
        </p:nvSpPr>
        <p:spPr>
          <a:xfrm>
            <a:off x="1734575" y="975090"/>
            <a:ext cx="5674800" cy="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9pPr>
          </a:lstStyle>
          <a:p/>
        </p:txBody>
      </p:sp>
      <p:sp>
        <p:nvSpPr>
          <p:cNvPr id="91" name="Google Shape;91;p10"/>
          <p:cNvSpPr txBox="1"/>
          <p:nvPr>
            <p:ph idx="1" type="subTitle"/>
          </p:nvPr>
        </p:nvSpPr>
        <p:spPr>
          <a:xfrm>
            <a:off x="2162400" y="1618675"/>
            <a:ext cx="4819200" cy="27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  <p:sp>
        <p:nvSpPr>
          <p:cNvPr id="92" name="Google Shape;92;p10"/>
          <p:cNvSpPr txBox="1"/>
          <p:nvPr>
            <p:ph idx="3" type="subTitle"/>
          </p:nvPr>
        </p:nvSpPr>
        <p:spPr>
          <a:xfrm>
            <a:off x="228600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93" name="Google Shape;93;p10"/>
          <p:cNvSpPr txBox="1"/>
          <p:nvPr>
            <p:ph idx="4" type="subTitle"/>
          </p:nvPr>
        </p:nvSpPr>
        <p:spPr>
          <a:xfrm>
            <a:off x="6266025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94" name="Google Shape;94;p10"/>
          <p:cNvSpPr txBox="1"/>
          <p:nvPr>
            <p:ph idx="5" type="subTitle"/>
          </p:nvPr>
        </p:nvSpPr>
        <p:spPr>
          <a:xfrm>
            <a:off x="8055250" y="4815600"/>
            <a:ext cx="8685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st">
  <p:cSld name="BLANK_1_1_1_1_1_1_1_1_2_1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1"/>
          <p:cNvSpPr txBox="1"/>
          <p:nvPr>
            <p:ph type="title"/>
          </p:nvPr>
        </p:nvSpPr>
        <p:spPr>
          <a:xfrm>
            <a:off x="459900" y="423850"/>
            <a:ext cx="4484400" cy="27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/>
        </p:txBody>
      </p:sp>
      <p:sp>
        <p:nvSpPr>
          <p:cNvPr id="97" name="Google Shape;97;p11"/>
          <p:cNvSpPr txBox="1"/>
          <p:nvPr>
            <p:ph idx="1" type="subTitle"/>
          </p:nvPr>
        </p:nvSpPr>
        <p:spPr>
          <a:xfrm>
            <a:off x="228600" y="220050"/>
            <a:ext cx="2427000" cy="1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98" name="Google Shape;98;p11"/>
          <p:cNvSpPr txBox="1"/>
          <p:nvPr>
            <p:ph idx="2" type="subTitle"/>
          </p:nvPr>
        </p:nvSpPr>
        <p:spPr>
          <a:xfrm>
            <a:off x="937025" y="1371275"/>
            <a:ext cx="2709300" cy="1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9pPr>
          </a:lstStyle>
          <a:p/>
        </p:txBody>
      </p:sp>
      <p:sp>
        <p:nvSpPr>
          <p:cNvPr id="99" name="Google Shape;99;p11"/>
          <p:cNvSpPr txBox="1"/>
          <p:nvPr>
            <p:ph idx="3" type="subTitle"/>
          </p:nvPr>
        </p:nvSpPr>
        <p:spPr>
          <a:xfrm>
            <a:off x="228600" y="1297725"/>
            <a:ext cx="5049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9pPr>
          </a:lstStyle>
          <a:p/>
        </p:txBody>
      </p:sp>
      <p:sp>
        <p:nvSpPr>
          <p:cNvPr id="100" name="Google Shape;100;p11"/>
          <p:cNvSpPr txBox="1"/>
          <p:nvPr>
            <p:ph idx="4" type="body"/>
          </p:nvPr>
        </p:nvSpPr>
        <p:spPr>
          <a:xfrm>
            <a:off x="4652850" y="1371275"/>
            <a:ext cx="4260000" cy="53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1pPr>
            <a:lvl2pPr indent="-2921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2pPr>
            <a:lvl3pPr indent="-2921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3pPr>
            <a:lvl4pPr indent="-2921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4pPr>
            <a:lvl5pPr indent="-2921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5pPr>
            <a:lvl6pPr indent="-2921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6pPr>
            <a:lvl7pPr indent="-2921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7pPr>
            <a:lvl8pPr indent="-2921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8pPr>
            <a:lvl9pPr indent="-2921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9pPr>
          </a:lstStyle>
          <a:p/>
        </p:txBody>
      </p:sp>
      <p:sp>
        <p:nvSpPr>
          <p:cNvPr id="101" name="Google Shape;101;p11"/>
          <p:cNvSpPr txBox="1"/>
          <p:nvPr>
            <p:ph idx="5" type="subTitle"/>
          </p:nvPr>
        </p:nvSpPr>
        <p:spPr>
          <a:xfrm>
            <a:off x="935663" y="2274363"/>
            <a:ext cx="2709300" cy="1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9pPr>
          </a:lstStyle>
          <a:p/>
        </p:txBody>
      </p:sp>
      <p:sp>
        <p:nvSpPr>
          <p:cNvPr id="102" name="Google Shape;102;p11"/>
          <p:cNvSpPr txBox="1"/>
          <p:nvPr>
            <p:ph idx="6" type="subTitle"/>
          </p:nvPr>
        </p:nvSpPr>
        <p:spPr>
          <a:xfrm>
            <a:off x="227238" y="2200813"/>
            <a:ext cx="5049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9pPr>
          </a:lstStyle>
          <a:p/>
        </p:txBody>
      </p:sp>
      <p:sp>
        <p:nvSpPr>
          <p:cNvPr id="103" name="Google Shape;103;p11"/>
          <p:cNvSpPr txBox="1"/>
          <p:nvPr>
            <p:ph idx="7" type="body"/>
          </p:nvPr>
        </p:nvSpPr>
        <p:spPr>
          <a:xfrm>
            <a:off x="4651488" y="2274363"/>
            <a:ext cx="4260000" cy="53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1pPr>
            <a:lvl2pPr indent="-2921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2pPr>
            <a:lvl3pPr indent="-2921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3pPr>
            <a:lvl4pPr indent="-2921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4pPr>
            <a:lvl5pPr indent="-2921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5pPr>
            <a:lvl6pPr indent="-2921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6pPr>
            <a:lvl7pPr indent="-2921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7pPr>
            <a:lvl8pPr indent="-2921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8pPr>
            <a:lvl9pPr indent="-2921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9pPr>
          </a:lstStyle>
          <a:p/>
        </p:txBody>
      </p:sp>
      <p:sp>
        <p:nvSpPr>
          <p:cNvPr id="104" name="Google Shape;104;p11"/>
          <p:cNvSpPr txBox="1"/>
          <p:nvPr>
            <p:ph idx="8" type="subTitle"/>
          </p:nvPr>
        </p:nvSpPr>
        <p:spPr>
          <a:xfrm>
            <a:off x="935650" y="3177450"/>
            <a:ext cx="2709300" cy="1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9pPr>
          </a:lstStyle>
          <a:p/>
        </p:txBody>
      </p:sp>
      <p:sp>
        <p:nvSpPr>
          <p:cNvPr id="105" name="Google Shape;105;p11"/>
          <p:cNvSpPr txBox="1"/>
          <p:nvPr>
            <p:ph idx="9" type="subTitle"/>
          </p:nvPr>
        </p:nvSpPr>
        <p:spPr>
          <a:xfrm>
            <a:off x="227225" y="3103900"/>
            <a:ext cx="5049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9pPr>
          </a:lstStyle>
          <a:p/>
        </p:txBody>
      </p:sp>
      <p:sp>
        <p:nvSpPr>
          <p:cNvPr id="106" name="Google Shape;106;p11"/>
          <p:cNvSpPr txBox="1"/>
          <p:nvPr>
            <p:ph idx="13" type="body"/>
          </p:nvPr>
        </p:nvSpPr>
        <p:spPr>
          <a:xfrm>
            <a:off x="4651475" y="3177450"/>
            <a:ext cx="4260000" cy="53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1pPr>
            <a:lvl2pPr indent="-2921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2pPr>
            <a:lvl3pPr indent="-2921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3pPr>
            <a:lvl4pPr indent="-2921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4pPr>
            <a:lvl5pPr indent="-2921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5pPr>
            <a:lvl6pPr indent="-2921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6pPr>
            <a:lvl7pPr indent="-2921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7pPr>
            <a:lvl8pPr indent="-2921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8pPr>
            <a:lvl9pPr indent="-2921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9pPr>
          </a:lstStyle>
          <a:p/>
        </p:txBody>
      </p:sp>
      <p:sp>
        <p:nvSpPr>
          <p:cNvPr id="107" name="Google Shape;107;p11"/>
          <p:cNvSpPr txBox="1"/>
          <p:nvPr>
            <p:ph idx="14" type="subTitle"/>
          </p:nvPr>
        </p:nvSpPr>
        <p:spPr>
          <a:xfrm>
            <a:off x="935663" y="4080550"/>
            <a:ext cx="2709300" cy="1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9pPr>
          </a:lstStyle>
          <a:p/>
        </p:txBody>
      </p:sp>
      <p:sp>
        <p:nvSpPr>
          <p:cNvPr id="108" name="Google Shape;108;p11"/>
          <p:cNvSpPr txBox="1"/>
          <p:nvPr>
            <p:ph idx="15" type="subTitle"/>
          </p:nvPr>
        </p:nvSpPr>
        <p:spPr>
          <a:xfrm>
            <a:off x="227238" y="4007000"/>
            <a:ext cx="5049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9pPr>
          </a:lstStyle>
          <a:p/>
        </p:txBody>
      </p:sp>
      <p:sp>
        <p:nvSpPr>
          <p:cNvPr id="109" name="Google Shape;109;p11"/>
          <p:cNvSpPr txBox="1"/>
          <p:nvPr>
            <p:ph idx="16" type="body"/>
          </p:nvPr>
        </p:nvSpPr>
        <p:spPr>
          <a:xfrm>
            <a:off x="4651488" y="4080550"/>
            <a:ext cx="4260000" cy="53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1pPr>
            <a:lvl2pPr indent="-2921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2pPr>
            <a:lvl3pPr indent="-2921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3pPr>
            <a:lvl4pPr indent="-2921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4pPr>
            <a:lvl5pPr indent="-2921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5pPr>
            <a:lvl6pPr indent="-2921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6pPr>
            <a:lvl7pPr indent="-2921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7pPr>
            <a:lvl8pPr indent="-2921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8pPr>
            <a:lvl9pPr indent="-2921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9pPr>
          </a:lstStyle>
          <a:p/>
        </p:txBody>
      </p:sp>
      <p:sp>
        <p:nvSpPr>
          <p:cNvPr id="110" name="Google Shape;110;p11"/>
          <p:cNvSpPr txBox="1"/>
          <p:nvPr>
            <p:ph idx="17" type="subTitle"/>
          </p:nvPr>
        </p:nvSpPr>
        <p:spPr>
          <a:xfrm>
            <a:off x="228600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111" name="Google Shape;111;p11"/>
          <p:cNvSpPr txBox="1"/>
          <p:nvPr>
            <p:ph idx="18" type="subTitle"/>
          </p:nvPr>
        </p:nvSpPr>
        <p:spPr>
          <a:xfrm>
            <a:off x="6266025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112" name="Google Shape;112;p11"/>
          <p:cNvSpPr txBox="1"/>
          <p:nvPr>
            <p:ph idx="19" type="subTitle"/>
          </p:nvPr>
        </p:nvSpPr>
        <p:spPr>
          <a:xfrm>
            <a:off x="8055250" y="4815600"/>
            <a:ext cx="8685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display 1">
  <p:cSld name="BLANK_1_1_1_1_1_1_1_1_2_1_1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2"/>
          <p:cNvSpPr/>
          <p:nvPr/>
        </p:nvSpPr>
        <p:spPr>
          <a:xfrm>
            <a:off x="228575" y="220050"/>
            <a:ext cx="8686800" cy="4483200"/>
          </a:xfrm>
          <a:prstGeom prst="rect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115" name="Google Shape;115;p12"/>
          <p:cNvSpPr txBox="1"/>
          <p:nvPr>
            <p:ph idx="1" type="body"/>
          </p:nvPr>
        </p:nvSpPr>
        <p:spPr>
          <a:xfrm>
            <a:off x="2314575" y="1961850"/>
            <a:ext cx="3222000" cy="254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1pPr>
            <a:lvl2pPr indent="-2921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2pPr>
            <a:lvl3pPr indent="-2921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3pPr>
            <a:lvl4pPr indent="-2921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4pPr>
            <a:lvl5pPr indent="-2921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5pPr>
            <a:lvl6pPr indent="-2921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6pPr>
            <a:lvl7pPr indent="-2921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7pPr>
            <a:lvl8pPr indent="-2921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8pPr>
            <a:lvl9pPr indent="-2921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9pPr>
          </a:lstStyle>
          <a:p/>
        </p:txBody>
      </p:sp>
      <p:sp>
        <p:nvSpPr>
          <p:cNvPr id="116" name="Google Shape;116;p12"/>
          <p:cNvSpPr txBox="1"/>
          <p:nvPr>
            <p:ph idx="2" type="subTitle"/>
          </p:nvPr>
        </p:nvSpPr>
        <p:spPr>
          <a:xfrm>
            <a:off x="2314575" y="1660050"/>
            <a:ext cx="3222000" cy="1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9pPr>
          </a:lstStyle>
          <a:p/>
        </p:txBody>
      </p:sp>
      <p:sp>
        <p:nvSpPr>
          <p:cNvPr id="117" name="Google Shape;117;p12"/>
          <p:cNvSpPr/>
          <p:nvPr>
            <p:ph idx="3" type="pic"/>
          </p:nvPr>
        </p:nvSpPr>
        <p:spPr>
          <a:xfrm>
            <a:off x="5779150" y="1660075"/>
            <a:ext cx="2937300" cy="2847300"/>
          </a:xfrm>
          <a:prstGeom prst="rect">
            <a:avLst/>
          </a:prstGeom>
          <a:noFill/>
          <a:ln>
            <a:noFill/>
          </a:ln>
        </p:spPr>
      </p:sp>
      <p:sp>
        <p:nvSpPr>
          <p:cNvPr id="118" name="Google Shape;118;p12"/>
          <p:cNvSpPr txBox="1"/>
          <p:nvPr>
            <p:ph idx="4" type="subTitle"/>
          </p:nvPr>
        </p:nvSpPr>
        <p:spPr>
          <a:xfrm>
            <a:off x="1443025" y="469375"/>
            <a:ext cx="45543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119" name="Google Shape;119;p12"/>
          <p:cNvSpPr txBox="1"/>
          <p:nvPr>
            <p:ph idx="5" type="subTitle"/>
          </p:nvPr>
        </p:nvSpPr>
        <p:spPr>
          <a:xfrm>
            <a:off x="609725" y="2991325"/>
            <a:ext cx="1230000" cy="1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9pPr>
          </a:lstStyle>
          <a:p/>
        </p:txBody>
      </p:sp>
      <p:sp>
        <p:nvSpPr>
          <p:cNvPr id="120" name="Google Shape;120;p12"/>
          <p:cNvSpPr txBox="1"/>
          <p:nvPr>
            <p:ph idx="6" type="subTitle"/>
          </p:nvPr>
        </p:nvSpPr>
        <p:spPr>
          <a:xfrm>
            <a:off x="780175" y="3786625"/>
            <a:ext cx="1059600" cy="375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9pPr>
          </a:lstStyle>
          <a:p/>
        </p:txBody>
      </p:sp>
      <p:sp>
        <p:nvSpPr>
          <p:cNvPr id="121" name="Google Shape;121;p12"/>
          <p:cNvSpPr txBox="1"/>
          <p:nvPr>
            <p:ph idx="7" type="subTitle"/>
          </p:nvPr>
        </p:nvSpPr>
        <p:spPr>
          <a:xfrm>
            <a:off x="780175" y="1811350"/>
            <a:ext cx="1059600" cy="375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9pPr>
          </a:lstStyle>
          <a:p/>
        </p:txBody>
      </p:sp>
      <p:sp>
        <p:nvSpPr>
          <p:cNvPr id="122" name="Google Shape;122;p12"/>
          <p:cNvSpPr txBox="1"/>
          <p:nvPr>
            <p:ph idx="8" type="subTitle"/>
          </p:nvPr>
        </p:nvSpPr>
        <p:spPr>
          <a:xfrm>
            <a:off x="603175" y="2210875"/>
            <a:ext cx="1316700" cy="1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23" name="Google Shape;123;p12"/>
          <p:cNvSpPr txBox="1"/>
          <p:nvPr>
            <p:ph idx="9" type="subTitle"/>
          </p:nvPr>
        </p:nvSpPr>
        <p:spPr>
          <a:xfrm>
            <a:off x="603175" y="4184850"/>
            <a:ext cx="1316700" cy="1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24" name="Google Shape;124;p12"/>
          <p:cNvSpPr txBox="1"/>
          <p:nvPr>
            <p:ph type="title"/>
          </p:nvPr>
        </p:nvSpPr>
        <p:spPr>
          <a:xfrm>
            <a:off x="421325" y="358100"/>
            <a:ext cx="823800" cy="59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25" name="Google Shape;125;p12"/>
          <p:cNvSpPr txBox="1"/>
          <p:nvPr>
            <p:ph idx="13" type="subTitle"/>
          </p:nvPr>
        </p:nvSpPr>
        <p:spPr>
          <a:xfrm>
            <a:off x="228600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126" name="Google Shape;126;p12"/>
          <p:cNvSpPr txBox="1"/>
          <p:nvPr>
            <p:ph idx="14" type="subTitle"/>
          </p:nvPr>
        </p:nvSpPr>
        <p:spPr>
          <a:xfrm>
            <a:off x="6266025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127" name="Google Shape;127;p12"/>
          <p:cNvSpPr txBox="1"/>
          <p:nvPr>
            <p:ph idx="15" type="subTitle"/>
          </p:nvPr>
        </p:nvSpPr>
        <p:spPr>
          <a:xfrm>
            <a:off x="8055250" y="4815600"/>
            <a:ext cx="8685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display 2">
  <p:cSld name="BLANK_1_1_1_1_1_1_1_1_2_1_1_1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3"/>
          <p:cNvSpPr/>
          <p:nvPr/>
        </p:nvSpPr>
        <p:spPr>
          <a:xfrm>
            <a:off x="228575" y="220050"/>
            <a:ext cx="8686800" cy="4483200"/>
          </a:xfrm>
          <a:prstGeom prst="rect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130" name="Google Shape;130;p13"/>
          <p:cNvSpPr txBox="1"/>
          <p:nvPr>
            <p:ph idx="1" type="subTitle"/>
          </p:nvPr>
        </p:nvSpPr>
        <p:spPr>
          <a:xfrm>
            <a:off x="6561550" y="3978150"/>
            <a:ext cx="1880400" cy="1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9pPr>
          </a:lstStyle>
          <a:p/>
        </p:txBody>
      </p:sp>
      <p:sp>
        <p:nvSpPr>
          <p:cNvPr id="131" name="Google Shape;131;p13"/>
          <p:cNvSpPr txBox="1"/>
          <p:nvPr>
            <p:ph idx="2" type="subTitle"/>
          </p:nvPr>
        </p:nvSpPr>
        <p:spPr>
          <a:xfrm>
            <a:off x="1443025" y="469375"/>
            <a:ext cx="45543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132" name="Google Shape;132;p13"/>
          <p:cNvSpPr txBox="1"/>
          <p:nvPr>
            <p:ph type="title"/>
          </p:nvPr>
        </p:nvSpPr>
        <p:spPr>
          <a:xfrm>
            <a:off x="421325" y="358100"/>
            <a:ext cx="823800" cy="59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3" name="Google Shape;133;p13"/>
          <p:cNvSpPr/>
          <p:nvPr>
            <p:ph idx="3" type="pic"/>
          </p:nvPr>
        </p:nvSpPr>
        <p:spPr>
          <a:xfrm>
            <a:off x="421325" y="1661000"/>
            <a:ext cx="3853500" cy="2847300"/>
          </a:xfrm>
          <a:prstGeom prst="rect">
            <a:avLst/>
          </a:prstGeom>
          <a:noFill/>
          <a:ln>
            <a:noFill/>
          </a:ln>
        </p:spPr>
      </p:sp>
      <p:sp>
        <p:nvSpPr>
          <p:cNvPr id="134" name="Google Shape;134;p13"/>
          <p:cNvSpPr txBox="1"/>
          <p:nvPr>
            <p:ph idx="4" type="body"/>
          </p:nvPr>
        </p:nvSpPr>
        <p:spPr>
          <a:xfrm>
            <a:off x="4513900" y="1962800"/>
            <a:ext cx="4203000" cy="141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1pPr>
            <a:lvl2pPr indent="-2921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2pPr>
            <a:lvl3pPr indent="-2921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3pPr>
            <a:lvl4pPr indent="-2921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4pPr>
            <a:lvl5pPr indent="-2921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5pPr>
            <a:lvl6pPr indent="-2921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6pPr>
            <a:lvl7pPr indent="-2921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7pPr>
            <a:lvl8pPr indent="-2921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8pPr>
            <a:lvl9pPr indent="-2921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9pPr>
          </a:lstStyle>
          <a:p/>
        </p:txBody>
      </p:sp>
      <p:sp>
        <p:nvSpPr>
          <p:cNvPr id="135" name="Google Shape;135;p13"/>
          <p:cNvSpPr txBox="1"/>
          <p:nvPr>
            <p:ph idx="5" type="subTitle"/>
          </p:nvPr>
        </p:nvSpPr>
        <p:spPr>
          <a:xfrm>
            <a:off x="4513900" y="1661000"/>
            <a:ext cx="4203000" cy="1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9pPr>
          </a:lstStyle>
          <a:p/>
        </p:txBody>
      </p:sp>
      <p:sp>
        <p:nvSpPr>
          <p:cNvPr id="136" name="Google Shape;136;p13"/>
          <p:cNvSpPr txBox="1"/>
          <p:nvPr>
            <p:ph idx="6" type="subTitle"/>
          </p:nvPr>
        </p:nvSpPr>
        <p:spPr>
          <a:xfrm>
            <a:off x="4866250" y="3786475"/>
            <a:ext cx="1059600" cy="375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9pPr>
          </a:lstStyle>
          <a:p/>
        </p:txBody>
      </p:sp>
      <p:sp>
        <p:nvSpPr>
          <p:cNvPr id="137" name="Google Shape;137;p13"/>
          <p:cNvSpPr txBox="1"/>
          <p:nvPr>
            <p:ph idx="7" type="subTitle"/>
          </p:nvPr>
        </p:nvSpPr>
        <p:spPr>
          <a:xfrm>
            <a:off x="4689250" y="4184700"/>
            <a:ext cx="1316700" cy="1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38" name="Google Shape;138;p13"/>
          <p:cNvSpPr txBox="1"/>
          <p:nvPr>
            <p:ph idx="8" type="subTitle"/>
          </p:nvPr>
        </p:nvSpPr>
        <p:spPr>
          <a:xfrm>
            <a:off x="228600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139" name="Google Shape;139;p13"/>
          <p:cNvSpPr txBox="1"/>
          <p:nvPr>
            <p:ph idx="9" type="subTitle"/>
          </p:nvPr>
        </p:nvSpPr>
        <p:spPr>
          <a:xfrm>
            <a:off x="6266025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140" name="Google Shape;140;p13"/>
          <p:cNvSpPr txBox="1"/>
          <p:nvPr>
            <p:ph idx="13" type="subTitle"/>
          </p:nvPr>
        </p:nvSpPr>
        <p:spPr>
          <a:xfrm>
            <a:off x="8055250" y="4815600"/>
            <a:ext cx="8685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display 3">
  <p:cSld name="BLANK_1_1_1_1_1_1_1_1_2_1_1_1_1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4"/>
          <p:cNvSpPr/>
          <p:nvPr/>
        </p:nvSpPr>
        <p:spPr>
          <a:xfrm>
            <a:off x="228575" y="220050"/>
            <a:ext cx="8686800" cy="4483200"/>
          </a:xfrm>
          <a:prstGeom prst="rect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143" name="Google Shape;143;p14"/>
          <p:cNvSpPr txBox="1"/>
          <p:nvPr>
            <p:ph idx="1" type="subTitle"/>
          </p:nvPr>
        </p:nvSpPr>
        <p:spPr>
          <a:xfrm>
            <a:off x="1443025" y="469375"/>
            <a:ext cx="45543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144" name="Google Shape;144;p14"/>
          <p:cNvSpPr txBox="1"/>
          <p:nvPr>
            <p:ph type="title"/>
          </p:nvPr>
        </p:nvSpPr>
        <p:spPr>
          <a:xfrm>
            <a:off x="421325" y="358100"/>
            <a:ext cx="823800" cy="59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45" name="Google Shape;145;p14"/>
          <p:cNvSpPr/>
          <p:nvPr>
            <p:ph idx="2" type="pic"/>
          </p:nvPr>
        </p:nvSpPr>
        <p:spPr>
          <a:xfrm>
            <a:off x="6237225" y="1660038"/>
            <a:ext cx="2485800" cy="2847300"/>
          </a:xfrm>
          <a:prstGeom prst="rect">
            <a:avLst/>
          </a:prstGeom>
          <a:noFill/>
          <a:ln>
            <a:noFill/>
          </a:ln>
        </p:spPr>
      </p:sp>
      <p:sp>
        <p:nvSpPr>
          <p:cNvPr id="146" name="Google Shape;146;p14"/>
          <p:cNvSpPr txBox="1"/>
          <p:nvPr>
            <p:ph idx="3" type="body"/>
          </p:nvPr>
        </p:nvSpPr>
        <p:spPr>
          <a:xfrm>
            <a:off x="421325" y="3096250"/>
            <a:ext cx="5556900" cy="141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1pPr>
            <a:lvl2pPr indent="-2921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2pPr>
            <a:lvl3pPr indent="-2921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3pPr>
            <a:lvl4pPr indent="-2921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4pPr>
            <a:lvl5pPr indent="-2921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5pPr>
            <a:lvl6pPr indent="-2921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6pPr>
            <a:lvl7pPr indent="-2921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7pPr>
            <a:lvl8pPr indent="-2921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8pPr>
            <a:lvl9pPr indent="-2921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9pPr>
          </a:lstStyle>
          <a:p/>
        </p:txBody>
      </p:sp>
      <p:sp>
        <p:nvSpPr>
          <p:cNvPr id="147" name="Google Shape;147;p14"/>
          <p:cNvSpPr txBox="1"/>
          <p:nvPr>
            <p:ph idx="4" type="subTitle"/>
          </p:nvPr>
        </p:nvSpPr>
        <p:spPr>
          <a:xfrm>
            <a:off x="421325" y="2794450"/>
            <a:ext cx="5556900" cy="1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9pPr>
          </a:lstStyle>
          <a:p/>
        </p:txBody>
      </p:sp>
      <p:sp>
        <p:nvSpPr>
          <p:cNvPr id="148" name="Google Shape;148;p14"/>
          <p:cNvSpPr txBox="1"/>
          <p:nvPr>
            <p:ph idx="5" type="subTitle"/>
          </p:nvPr>
        </p:nvSpPr>
        <p:spPr>
          <a:xfrm>
            <a:off x="2654650" y="2002400"/>
            <a:ext cx="1880400" cy="1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9pPr>
          </a:lstStyle>
          <a:p/>
        </p:txBody>
      </p:sp>
      <p:sp>
        <p:nvSpPr>
          <p:cNvPr id="149" name="Google Shape;149;p14"/>
          <p:cNvSpPr txBox="1"/>
          <p:nvPr>
            <p:ph idx="6" type="subTitle"/>
          </p:nvPr>
        </p:nvSpPr>
        <p:spPr>
          <a:xfrm>
            <a:off x="780175" y="1809463"/>
            <a:ext cx="1059600" cy="375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2pPr>
            <a:lvl3pPr lvl="2" algn="l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3pPr>
            <a:lvl4pPr lvl="3" algn="l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4pPr>
            <a:lvl5pPr lvl="4" algn="l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5pPr>
            <a:lvl6pPr lvl="5" algn="l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6pPr>
            <a:lvl7pPr lvl="6" algn="l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7pPr>
            <a:lvl8pPr lvl="7" algn="l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8pPr>
            <a:lvl9pPr lvl="8" algn="l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9pPr>
          </a:lstStyle>
          <a:p/>
        </p:txBody>
      </p:sp>
      <p:sp>
        <p:nvSpPr>
          <p:cNvPr id="150" name="Google Shape;150;p14"/>
          <p:cNvSpPr txBox="1"/>
          <p:nvPr>
            <p:ph idx="7" type="subTitle"/>
          </p:nvPr>
        </p:nvSpPr>
        <p:spPr>
          <a:xfrm>
            <a:off x="603175" y="2209000"/>
            <a:ext cx="1540800" cy="1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l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l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l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l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l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l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l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51" name="Google Shape;151;p14"/>
          <p:cNvSpPr txBox="1"/>
          <p:nvPr>
            <p:ph idx="8" type="subTitle"/>
          </p:nvPr>
        </p:nvSpPr>
        <p:spPr>
          <a:xfrm>
            <a:off x="228600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152" name="Google Shape;152;p14"/>
          <p:cNvSpPr txBox="1"/>
          <p:nvPr>
            <p:ph idx="9" type="subTitle"/>
          </p:nvPr>
        </p:nvSpPr>
        <p:spPr>
          <a:xfrm>
            <a:off x="6266025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153" name="Google Shape;153;p14"/>
          <p:cNvSpPr txBox="1"/>
          <p:nvPr>
            <p:ph idx="13" type="subTitle"/>
          </p:nvPr>
        </p:nvSpPr>
        <p:spPr>
          <a:xfrm>
            <a:off x="8055250" y="4815600"/>
            <a:ext cx="8685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1">
  <p:cSld name="BLANK_1_1_1_1_1_1_1_1_2_1_1_1_1_1">
    <p:bg>
      <p:bgPr>
        <a:solidFill>
          <a:schemeClr val="dk2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5"/>
          <p:cNvSpPr txBox="1"/>
          <p:nvPr>
            <p:ph type="title"/>
          </p:nvPr>
        </p:nvSpPr>
        <p:spPr>
          <a:xfrm>
            <a:off x="743250" y="2276250"/>
            <a:ext cx="7657500" cy="59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solidFill>
                  <a:schemeClr val="dk2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solidFill>
                  <a:schemeClr val="dk2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solidFill>
                  <a:schemeClr val="dk2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solidFill>
                  <a:schemeClr val="dk2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solidFill>
                  <a:schemeClr val="dk2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solidFill>
                  <a:schemeClr val="dk2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solidFill>
                  <a:schemeClr val="dk2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solidFill>
                  <a:schemeClr val="dk2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solidFill>
                  <a:schemeClr val="dk2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/>
        </p:txBody>
      </p:sp>
      <p:sp>
        <p:nvSpPr>
          <p:cNvPr id="156" name="Google Shape;156;p15"/>
          <p:cNvSpPr/>
          <p:nvPr>
            <p:ph idx="2" type="pic"/>
          </p:nvPr>
        </p:nvSpPr>
        <p:spPr>
          <a:xfrm>
            <a:off x="5935400" y="3835650"/>
            <a:ext cx="867600" cy="867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57" name="Google Shape;157;p15"/>
          <p:cNvSpPr txBox="1"/>
          <p:nvPr>
            <p:ph idx="1" type="subTitle"/>
          </p:nvPr>
        </p:nvSpPr>
        <p:spPr>
          <a:xfrm>
            <a:off x="7155500" y="4123500"/>
            <a:ext cx="1407300" cy="29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9pPr>
          </a:lstStyle>
          <a:p/>
        </p:txBody>
      </p:sp>
      <p:sp>
        <p:nvSpPr>
          <p:cNvPr id="158" name="Google Shape;158;p15"/>
          <p:cNvSpPr txBox="1"/>
          <p:nvPr>
            <p:ph idx="3" type="subTitle"/>
          </p:nvPr>
        </p:nvSpPr>
        <p:spPr>
          <a:xfrm>
            <a:off x="228600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159" name="Google Shape;159;p15"/>
          <p:cNvSpPr txBox="1"/>
          <p:nvPr>
            <p:ph idx="4" type="subTitle"/>
          </p:nvPr>
        </p:nvSpPr>
        <p:spPr>
          <a:xfrm>
            <a:off x="6266025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160" name="Google Shape;160;p15"/>
          <p:cNvSpPr txBox="1"/>
          <p:nvPr>
            <p:ph idx="5" type="subTitle"/>
          </p:nvPr>
        </p:nvSpPr>
        <p:spPr>
          <a:xfrm>
            <a:off x="8055250" y="4815600"/>
            <a:ext cx="8685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2">
  <p:cSld name="BLANK_1_1_1_1_1_1_1_1_2_1_1_1_1_1_1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6"/>
          <p:cNvSpPr txBox="1"/>
          <p:nvPr>
            <p:ph idx="1" type="subTitle"/>
          </p:nvPr>
        </p:nvSpPr>
        <p:spPr>
          <a:xfrm>
            <a:off x="5764919" y="4182087"/>
            <a:ext cx="1379400" cy="262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9pPr>
          </a:lstStyle>
          <a:p/>
        </p:txBody>
      </p:sp>
      <p:sp>
        <p:nvSpPr>
          <p:cNvPr id="163" name="Google Shape;163;p16"/>
          <p:cNvSpPr/>
          <p:nvPr>
            <p:ph idx="2" type="pic"/>
          </p:nvPr>
        </p:nvSpPr>
        <p:spPr>
          <a:xfrm>
            <a:off x="7482900" y="3270750"/>
            <a:ext cx="1432500" cy="1432500"/>
          </a:xfrm>
          <a:prstGeom prst="rect">
            <a:avLst/>
          </a:prstGeom>
          <a:noFill/>
          <a:ln>
            <a:noFill/>
          </a:ln>
        </p:spPr>
      </p:sp>
      <p:sp>
        <p:nvSpPr>
          <p:cNvPr id="164" name="Google Shape;164;p16"/>
          <p:cNvSpPr txBox="1"/>
          <p:nvPr>
            <p:ph type="title"/>
          </p:nvPr>
        </p:nvSpPr>
        <p:spPr>
          <a:xfrm>
            <a:off x="724450" y="291900"/>
            <a:ext cx="6267900" cy="2308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000"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100"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100"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100"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100"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100"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100"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100"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100"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/>
        </p:txBody>
      </p:sp>
      <p:sp>
        <p:nvSpPr>
          <p:cNvPr id="165" name="Google Shape;165;p16"/>
          <p:cNvSpPr txBox="1"/>
          <p:nvPr>
            <p:ph idx="3" type="subTitle"/>
          </p:nvPr>
        </p:nvSpPr>
        <p:spPr>
          <a:xfrm>
            <a:off x="228600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166" name="Google Shape;166;p16"/>
          <p:cNvSpPr txBox="1"/>
          <p:nvPr>
            <p:ph idx="4" type="subTitle"/>
          </p:nvPr>
        </p:nvSpPr>
        <p:spPr>
          <a:xfrm>
            <a:off x="6266025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167" name="Google Shape;167;p16"/>
          <p:cNvSpPr txBox="1"/>
          <p:nvPr>
            <p:ph idx="5" type="subTitle"/>
          </p:nvPr>
        </p:nvSpPr>
        <p:spPr>
          <a:xfrm>
            <a:off x="8055250" y="4815600"/>
            <a:ext cx="8685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3">
  <p:cSld name="BLANK_1_1_1_1_1_1_1_1_2_1_1_1_1_1_1_1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7"/>
          <p:cNvSpPr txBox="1"/>
          <p:nvPr>
            <p:ph idx="1" type="subTitle"/>
          </p:nvPr>
        </p:nvSpPr>
        <p:spPr>
          <a:xfrm>
            <a:off x="574144" y="4182237"/>
            <a:ext cx="1379400" cy="262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9pPr>
          </a:lstStyle>
          <a:p/>
        </p:txBody>
      </p:sp>
      <p:sp>
        <p:nvSpPr>
          <p:cNvPr id="170" name="Google Shape;170;p17"/>
          <p:cNvSpPr/>
          <p:nvPr>
            <p:ph idx="2" type="pic"/>
          </p:nvPr>
        </p:nvSpPr>
        <p:spPr>
          <a:xfrm>
            <a:off x="4572096" y="0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71" name="Google Shape;171;p17"/>
          <p:cNvSpPr txBox="1"/>
          <p:nvPr>
            <p:ph type="title"/>
          </p:nvPr>
        </p:nvSpPr>
        <p:spPr>
          <a:xfrm>
            <a:off x="228600" y="1886650"/>
            <a:ext cx="3551100" cy="1661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800"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800"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800"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800"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800"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800"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800"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800"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800"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/>
        </p:txBody>
      </p:sp>
      <p:sp>
        <p:nvSpPr>
          <p:cNvPr id="172" name="Google Shape;172;p17"/>
          <p:cNvSpPr txBox="1"/>
          <p:nvPr>
            <p:ph idx="3" type="subTitle"/>
          </p:nvPr>
        </p:nvSpPr>
        <p:spPr>
          <a:xfrm>
            <a:off x="228600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173" name="Google Shape;173;p17"/>
          <p:cNvSpPr txBox="1"/>
          <p:nvPr>
            <p:ph idx="4" type="subTitle"/>
          </p:nvPr>
        </p:nvSpPr>
        <p:spPr>
          <a:xfrm>
            <a:off x="6266025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174" name="Google Shape;174;p17"/>
          <p:cNvSpPr txBox="1"/>
          <p:nvPr>
            <p:ph idx="5" type="subTitle"/>
          </p:nvPr>
        </p:nvSpPr>
        <p:spPr>
          <a:xfrm>
            <a:off x="8055250" y="4815600"/>
            <a:ext cx="8685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agenda">
  <p:cSld name="BLANK_1_1_1_1_1_1_1_1_1_1_1_1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8"/>
          <p:cNvSpPr txBox="1"/>
          <p:nvPr>
            <p:ph type="title"/>
          </p:nvPr>
        </p:nvSpPr>
        <p:spPr>
          <a:xfrm>
            <a:off x="459900" y="423850"/>
            <a:ext cx="4484400" cy="27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/>
        </p:txBody>
      </p:sp>
      <p:sp>
        <p:nvSpPr>
          <p:cNvPr id="177" name="Google Shape;177;p18"/>
          <p:cNvSpPr txBox="1"/>
          <p:nvPr>
            <p:ph idx="1" type="subTitle"/>
          </p:nvPr>
        </p:nvSpPr>
        <p:spPr>
          <a:xfrm>
            <a:off x="228600" y="220050"/>
            <a:ext cx="2427000" cy="1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178" name="Google Shape;178;p18"/>
          <p:cNvSpPr/>
          <p:nvPr/>
        </p:nvSpPr>
        <p:spPr>
          <a:xfrm rot="5400000">
            <a:off x="216900" y="486850"/>
            <a:ext cx="170400" cy="14700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179" name="Google Shape;179;p18"/>
          <p:cNvSpPr txBox="1"/>
          <p:nvPr>
            <p:ph idx="2" type="subTitle"/>
          </p:nvPr>
        </p:nvSpPr>
        <p:spPr>
          <a:xfrm>
            <a:off x="460025" y="2463700"/>
            <a:ext cx="1464000" cy="166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9pPr>
          </a:lstStyle>
          <a:p/>
        </p:txBody>
      </p:sp>
      <p:sp>
        <p:nvSpPr>
          <p:cNvPr id="180" name="Google Shape;180;p18"/>
          <p:cNvSpPr txBox="1"/>
          <p:nvPr>
            <p:ph idx="3" type="subTitle"/>
          </p:nvPr>
        </p:nvSpPr>
        <p:spPr>
          <a:xfrm>
            <a:off x="2713400" y="2463700"/>
            <a:ext cx="1464000" cy="166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9pPr>
          </a:lstStyle>
          <a:p/>
        </p:txBody>
      </p:sp>
      <p:sp>
        <p:nvSpPr>
          <p:cNvPr id="181" name="Google Shape;181;p18"/>
          <p:cNvSpPr txBox="1"/>
          <p:nvPr>
            <p:ph idx="4" type="subTitle"/>
          </p:nvPr>
        </p:nvSpPr>
        <p:spPr>
          <a:xfrm>
            <a:off x="4966775" y="2463700"/>
            <a:ext cx="1464000" cy="166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9pPr>
          </a:lstStyle>
          <a:p/>
        </p:txBody>
      </p:sp>
      <p:sp>
        <p:nvSpPr>
          <p:cNvPr id="182" name="Google Shape;182;p18"/>
          <p:cNvSpPr txBox="1"/>
          <p:nvPr>
            <p:ph idx="5" type="subTitle"/>
          </p:nvPr>
        </p:nvSpPr>
        <p:spPr>
          <a:xfrm>
            <a:off x="7220150" y="2463700"/>
            <a:ext cx="1464000" cy="166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1pPr>
            <a:lvl2pPr lvl="1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2pPr>
            <a:lvl3pPr lvl="2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3pPr>
            <a:lvl4pPr lvl="3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4pPr>
            <a:lvl5pPr lvl="4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5pPr>
            <a:lvl6pPr lvl="5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6pPr>
            <a:lvl7pPr lvl="6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7pPr>
            <a:lvl8pPr lvl="7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8pPr>
            <a:lvl9pPr lvl="8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9pPr>
          </a:lstStyle>
          <a:p/>
        </p:txBody>
      </p:sp>
      <p:sp>
        <p:nvSpPr>
          <p:cNvPr id="183" name="Google Shape;183;p18"/>
          <p:cNvSpPr txBox="1"/>
          <p:nvPr>
            <p:ph idx="6" type="subTitle"/>
          </p:nvPr>
        </p:nvSpPr>
        <p:spPr>
          <a:xfrm>
            <a:off x="228600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184" name="Google Shape;184;p18"/>
          <p:cNvSpPr txBox="1"/>
          <p:nvPr>
            <p:ph idx="7" type="subTitle"/>
          </p:nvPr>
        </p:nvSpPr>
        <p:spPr>
          <a:xfrm>
            <a:off x="6266025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185" name="Google Shape;185;p18"/>
          <p:cNvSpPr txBox="1"/>
          <p:nvPr>
            <p:ph idx="8" type="subTitle"/>
          </p:nvPr>
        </p:nvSpPr>
        <p:spPr>
          <a:xfrm>
            <a:off x="8055250" y="4815600"/>
            <a:ext cx="8685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88" name="Google Shape;188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 and body"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193" name="Google Shape;193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 and two columns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196" name="Google Shape;196;p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97" name="Google Shape;197;p2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 column text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2" name="Google Shape;202;p2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 point"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 title and description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207" name="Google Shape;207;p2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08" name="Google Shape;208;p2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 number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13" name="Google Shape;213;p2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0"/>
          <p:cNvSpPr txBox="1"/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217" name="Google Shape;217;p30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18" name="Google Shape;218;p30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19" name="Google Shape;219;p30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20" name="Google Shape;220;p30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21" name="Google Shape;221;p30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22" name="Google Shape;222;p30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Title, body and image"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225" name="Google Shape;225;p31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6" name="Google Shape;226;p31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Two big ideas"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2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229" name="Google Shape;229;p32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0" name="Google Shape;230;p32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1" name="Google Shape;231;p32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32" name="Google Shape;232;p32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Three big ideas"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3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5" name="Google Shape;235;p33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6" name="Google Shape;236;p33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237" name="Google Shape;237;p33"/>
          <p:cNvSpPr txBox="1"/>
          <p:nvPr>
            <p:ph idx="3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38" name="Google Shape;238;p33"/>
          <p:cNvSpPr txBox="1"/>
          <p:nvPr>
            <p:ph idx="4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39" name="Google Shape;239;p33"/>
          <p:cNvSpPr txBox="1"/>
          <p:nvPr>
            <p:ph idx="5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40" name="Google Shape;240;p33"/>
          <p:cNvSpPr txBox="1"/>
          <p:nvPr>
            <p:ph idx="6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Four big ideas"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4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3" name="Google Shape;243;p34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4" name="Google Shape;244;p34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5" name="Google Shape;245;p34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6" name="Google Shape;246;p34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247" name="Google Shape;247;p34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48" name="Google Shape;248;p34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49" name="Google Shape;249;p34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50" name="Google Shape;250;p34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 and image"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253" name="Google Shape;253;p35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Two storyboards"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6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6" name="Google Shape;256;p36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257" name="Google Shape;257;p36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258" name="Google Shape;258;p36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9" name="Google Shape;259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260" name="Google Shape;260;p36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61" name="Google Shape;261;p36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Three storyboards"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7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4" name="Google Shape;264;p37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265" name="Google Shape;265;p37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266" name="Google Shape;266;p37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7" name="Google Shape;267;p37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268" name="Google Shape;268;p37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9" name="Google Shape;269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270" name="Google Shape;270;p37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71" name="Google Shape;271;p37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72" name="Google Shape;272;p37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Image only"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8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Image grid"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9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77" name="Google Shape;277;p39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78" name="Google Shape;278;p39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79" name="Google Shape;279;p39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80" name="Google Shape;280;p39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81" name="Google Shape;281;p39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82" name="Google Shape;282;p39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283" name="Google Shape;283;p39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84" name="Google Shape;284;p39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85" name="Google Shape;285;p39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39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38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2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580975" y="418300"/>
            <a:ext cx="8304000" cy="10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omorrow"/>
              <a:buNone/>
              <a:defRPr sz="48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omorrow"/>
              <a:buNone/>
              <a:defRPr sz="48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omorrow"/>
              <a:buNone/>
              <a:defRPr sz="48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omorrow"/>
              <a:buNone/>
              <a:defRPr sz="48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omorrow"/>
              <a:buNone/>
              <a:defRPr sz="48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omorrow"/>
              <a:buNone/>
              <a:defRPr sz="48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omorrow"/>
              <a:buNone/>
              <a:defRPr sz="48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omorrow"/>
              <a:buNone/>
              <a:defRPr sz="48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omorrow"/>
              <a:buNone/>
              <a:defRPr sz="48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08300" y="1890075"/>
            <a:ext cx="3733800" cy="24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strument Sans"/>
              <a:buChar char="●"/>
              <a:defRPr>
                <a:solidFill>
                  <a:schemeClr val="dk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strument Sans"/>
              <a:buChar char="○"/>
              <a:defRPr>
                <a:solidFill>
                  <a:schemeClr val="dk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strument Sans"/>
              <a:buChar char="■"/>
              <a:defRPr>
                <a:solidFill>
                  <a:schemeClr val="dk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strument Sans"/>
              <a:buChar char="●"/>
              <a:defRPr>
                <a:solidFill>
                  <a:schemeClr val="dk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strument Sans"/>
              <a:buChar char="○"/>
              <a:defRPr>
                <a:solidFill>
                  <a:schemeClr val="dk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strument Sans"/>
              <a:buChar char="■"/>
              <a:defRPr>
                <a:solidFill>
                  <a:schemeClr val="dk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strument Sans"/>
              <a:buChar char="●"/>
              <a:defRPr>
                <a:solidFill>
                  <a:schemeClr val="dk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strument Sans"/>
              <a:buChar char="○"/>
              <a:defRPr>
                <a:solidFill>
                  <a:schemeClr val="dk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strument Sans"/>
              <a:buChar char="■"/>
              <a:defRPr>
                <a:solidFill>
                  <a:schemeClr val="dk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5.png"/><Relationship Id="rId5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7.png"/><Relationship Id="rId5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16.png"/><Relationship Id="rId5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0"/>
          <p:cNvSpPr/>
          <p:nvPr/>
        </p:nvSpPr>
        <p:spPr>
          <a:xfrm>
            <a:off x="228600" y="1687750"/>
            <a:ext cx="1266000" cy="499200"/>
          </a:xfrm>
          <a:prstGeom prst="rect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</p:txBody>
      </p:sp>
      <p:sp>
        <p:nvSpPr>
          <p:cNvPr id="291" name="Google Shape;291;p40"/>
          <p:cNvSpPr/>
          <p:nvPr/>
        </p:nvSpPr>
        <p:spPr>
          <a:xfrm>
            <a:off x="1494500" y="1683118"/>
            <a:ext cx="1266000" cy="511200"/>
          </a:xfrm>
          <a:prstGeom prst="snip2DiagRect">
            <a:avLst>
              <a:gd fmla="val 0" name="adj1"/>
              <a:gd fmla="val 36477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92" name="Google Shape;292;p40"/>
          <p:cNvSpPr txBox="1"/>
          <p:nvPr>
            <p:ph type="title"/>
          </p:nvPr>
        </p:nvSpPr>
        <p:spPr>
          <a:xfrm>
            <a:off x="96175" y="62101"/>
            <a:ext cx="6683700" cy="155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MAE 106 </a:t>
            </a:r>
            <a:r>
              <a:rPr lang="en"/>
              <a:t>Verification 1</a:t>
            </a:r>
            <a:endParaRPr/>
          </a:p>
        </p:txBody>
      </p:sp>
      <p:sp>
        <p:nvSpPr>
          <p:cNvPr id="293" name="Google Shape;293;p40"/>
          <p:cNvSpPr txBox="1"/>
          <p:nvPr>
            <p:ph idx="1" type="subTitle"/>
          </p:nvPr>
        </p:nvSpPr>
        <p:spPr>
          <a:xfrm>
            <a:off x="1545800" y="1715650"/>
            <a:ext cx="1163400" cy="44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03 min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94" name="Google Shape;294;p40"/>
          <p:cNvSpPr txBox="1"/>
          <p:nvPr>
            <p:ph idx="2" type="subTitle"/>
          </p:nvPr>
        </p:nvSpPr>
        <p:spPr>
          <a:xfrm>
            <a:off x="279900" y="1715650"/>
            <a:ext cx="1163400" cy="44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Duration</a:t>
            </a:r>
            <a:endParaRPr/>
          </a:p>
        </p:txBody>
      </p:sp>
      <p:sp>
        <p:nvSpPr>
          <p:cNvPr id="295" name="Google Shape;295;p40"/>
          <p:cNvSpPr txBox="1"/>
          <p:nvPr>
            <p:ph idx="4" type="subTitle"/>
          </p:nvPr>
        </p:nvSpPr>
        <p:spPr>
          <a:xfrm>
            <a:off x="6266025" y="4815600"/>
            <a:ext cx="1611300" cy="107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Robotic</a:t>
            </a:r>
            <a:endParaRPr/>
          </a:p>
        </p:txBody>
      </p:sp>
      <p:sp>
        <p:nvSpPr>
          <p:cNvPr id="296" name="Google Shape;296;p40"/>
          <p:cNvSpPr txBox="1"/>
          <p:nvPr>
            <p:ph idx="5" type="subTitle"/>
          </p:nvPr>
        </p:nvSpPr>
        <p:spPr>
          <a:xfrm>
            <a:off x="8104850" y="4815600"/>
            <a:ext cx="868500" cy="107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SPRING 2026</a:t>
            </a:r>
            <a:endParaRPr/>
          </a:p>
        </p:txBody>
      </p:sp>
      <p:sp>
        <p:nvSpPr>
          <p:cNvPr id="297" name="Google Shape;297;p40"/>
          <p:cNvSpPr txBox="1"/>
          <p:nvPr>
            <p:ph idx="1" type="subTitle"/>
          </p:nvPr>
        </p:nvSpPr>
        <p:spPr>
          <a:xfrm>
            <a:off x="5778150" y="1531050"/>
            <a:ext cx="2471700" cy="166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Tomorrow"/>
                <a:ea typeface="Tomorrow"/>
                <a:cs typeface="Tomorrow"/>
                <a:sym typeface="Tomorrow"/>
              </a:rPr>
              <a:t>GROUP 7</a:t>
            </a:r>
            <a:endParaRPr b="1" sz="2000">
              <a:latin typeface="Tomorrow"/>
              <a:ea typeface="Tomorrow"/>
              <a:cs typeface="Tomorrow"/>
              <a:sym typeface="Tomo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Tomorrow"/>
                <a:ea typeface="Tomorrow"/>
                <a:cs typeface="Tomorrow"/>
                <a:sym typeface="Tomorrow"/>
              </a:rPr>
              <a:t>Jerry Chen</a:t>
            </a:r>
            <a:endParaRPr b="1" sz="2000">
              <a:latin typeface="Tomorrow"/>
              <a:ea typeface="Tomorrow"/>
              <a:cs typeface="Tomorrow"/>
              <a:sym typeface="Tomo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Tomorrow"/>
                <a:ea typeface="Tomorrow"/>
                <a:cs typeface="Tomorrow"/>
                <a:sym typeface="Tomorrow"/>
              </a:rPr>
              <a:t>Abby Baldwin</a:t>
            </a:r>
            <a:endParaRPr b="1" sz="2000">
              <a:latin typeface="Tomorrow"/>
              <a:ea typeface="Tomorrow"/>
              <a:cs typeface="Tomorrow"/>
              <a:sym typeface="Tomo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Tomorrow"/>
                <a:ea typeface="Tomorrow"/>
                <a:cs typeface="Tomorrow"/>
                <a:sym typeface="Tomorrow"/>
              </a:rPr>
              <a:t>Brooke Bain</a:t>
            </a:r>
            <a:endParaRPr b="1" sz="2000">
              <a:latin typeface="Tomorrow"/>
              <a:ea typeface="Tomorrow"/>
              <a:cs typeface="Tomorrow"/>
              <a:sym typeface="Tomorrow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1"/>
          <p:cNvSpPr txBox="1"/>
          <p:nvPr>
            <p:ph type="title"/>
          </p:nvPr>
        </p:nvSpPr>
        <p:spPr>
          <a:xfrm>
            <a:off x="459900" y="423850"/>
            <a:ext cx="4484400" cy="27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Contents</a:t>
            </a:r>
            <a:endParaRPr/>
          </a:p>
        </p:txBody>
      </p:sp>
      <p:sp>
        <p:nvSpPr>
          <p:cNvPr id="303" name="Google Shape;303;p41"/>
          <p:cNvSpPr txBox="1"/>
          <p:nvPr>
            <p:ph idx="1" type="subTitle"/>
          </p:nvPr>
        </p:nvSpPr>
        <p:spPr>
          <a:xfrm>
            <a:off x="228600" y="220050"/>
            <a:ext cx="2427000" cy="1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Agenda</a:t>
            </a:r>
            <a:endParaRPr/>
          </a:p>
        </p:txBody>
      </p:sp>
      <p:sp>
        <p:nvSpPr>
          <p:cNvPr id="304" name="Google Shape;304;p41"/>
          <p:cNvSpPr txBox="1"/>
          <p:nvPr>
            <p:ph idx="2" type="subTitle"/>
          </p:nvPr>
        </p:nvSpPr>
        <p:spPr>
          <a:xfrm>
            <a:off x="460025" y="2463700"/>
            <a:ext cx="2471700" cy="166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Mechanical Design Verification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05" name="Google Shape;305;p41"/>
          <p:cNvSpPr txBox="1"/>
          <p:nvPr>
            <p:ph idx="3" type="subTitle"/>
          </p:nvPr>
        </p:nvSpPr>
        <p:spPr>
          <a:xfrm>
            <a:off x="3663450" y="2463700"/>
            <a:ext cx="2308500" cy="166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Electrical Design Verification</a:t>
            </a:r>
            <a:endParaRPr/>
          </a:p>
        </p:txBody>
      </p:sp>
      <p:sp>
        <p:nvSpPr>
          <p:cNvPr id="306" name="Google Shape;306;p41"/>
          <p:cNvSpPr txBox="1"/>
          <p:nvPr>
            <p:ph idx="5" type="subTitle"/>
          </p:nvPr>
        </p:nvSpPr>
        <p:spPr>
          <a:xfrm>
            <a:off x="6339675" y="2463700"/>
            <a:ext cx="2171700" cy="166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Control Design Verification</a:t>
            </a:r>
            <a:endParaRPr/>
          </a:p>
        </p:txBody>
      </p:sp>
      <p:sp>
        <p:nvSpPr>
          <p:cNvPr id="307" name="Google Shape;307;p41"/>
          <p:cNvSpPr txBox="1"/>
          <p:nvPr>
            <p:ph idx="6" type="subTitle"/>
          </p:nvPr>
        </p:nvSpPr>
        <p:spPr>
          <a:xfrm>
            <a:off x="228600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Group 7</a:t>
            </a:r>
            <a:endParaRPr/>
          </a:p>
        </p:txBody>
      </p:sp>
      <p:sp>
        <p:nvSpPr>
          <p:cNvPr id="308" name="Google Shape;308;p41"/>
          <p:cNvSpPr txBox="1"/>
          <p:nvPr>
            <p:ph idx="7" type="subTitle"/>
          </p:nvPr>
        </p:nvSpPr>
        <p:spPr>
          <a:xfrm>
            <a:off x="6266025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Robotic Project</a:t>
            </a:r>
            <a:endParaRPr/>
          </a:p>
        </p:txBody>
      </p:sp>
      <p:sp>
        <p:nvSpPr>
          <p:cNvPr id="309" name="Google Shape;309;p41"/>
          <p:cNvSpPr txBox="1"/>
          <p:nvPr>
            <p:ph idx="8" type="subTitle"/>
          </p:nvPr>
        </p:nvSpPr>
        <p:spPr>
          <a:xfrm>
            <a:off x="8055250" y="4815600"/>
            <a:ext cx="8685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April/2025</a:t>
            </a:r>
            <a:endParaRPr/>
          </a:p>
        </p:txBody>
      </p:sp>
      <p:cxnSp>
        <p:nvCxnSpPr>
          <p:cNvPr id="310" name="Google Shape;310;p41"/>
          <p:cNvCxnSpPr/>
          <p:nvPr/>
        </p:nvCxnSpPr>
        <p:spPr>
          <a:xfrm>
            <a:off x="-12450" y="2236475"/>
            <a:ext cx="91689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1" name="Google Shape;311;p41"/>
          <p:cNvSpPr/>
          <p:nvPr/>
        </p:nvSpPr>
        <p:spPr>
          <a:xfrm>
            <a:off x="1257100" y="2154425"/>
            <a:ext cx="164100" cy="164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2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312" name="Google Shape;312;p41"/>
          <p:cNvSpPr/>
          <p:nvPr/>
        </p:nvSpPr>
        <p:spPr>
          <a:xfrm>
            <a:off x="4313406" y="2154425"/>
            <a:ext cx="164100" cy="164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2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313" name="Google Shape;313;p41"/>
          <p:cNvSpPr/>
          <p:nvPr/>
        </p:nvSpPr>
        <p:spPr>
          <a:xfrm>
            <a:off x="6989627" y="2157150"/>
            <a:ext cx="164100" cy="164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2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314" name="Google Shape;314;p41"/>
          <p:cNvSpPr/>
          <p:nvPr/>
        </p:nvSpPr>
        <p:spPr>
          <a:xfrm rot="5400000">
            <a:off x="1580130" y="2170650"/>
            <a:ext cx="158700" cy="137100"/>
          </a:xfrm>
          <a:prstGeom prst="triangle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2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315" name="Google Shape;315;p41"/>
          <p:cNvSpPr/>
          <p:nvPr/>
        </p:nvSpPr>
        <p:spPr>
          <a:xfrm rot="5400000">
            <a:off x="4600060" y="2170650"/>
            <a:ext cx="158700" cy="137100"/>
          </a:xfrm>
          <a:prstGeom prst="triangle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2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316" name="Google Shape;316;p41"/>
          <p:cNvSpPr/>
          <p:nvPr/>
        </p:nvSpPr>
        <p:spPr>
          <a:xfrm rot="5400000">
            <a:off x="7249900" y="2167925"/>
            <a:ext cx="158700" cy="137100"/>
          </a:xfrm>
          <a:prstGeom prst="triangle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2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2"/>
          <p:cNvSpPr txBox="1"/>
          <p:nvPr>
            <p:ph type="title"/>
          </p:nvPr>
        </p:nvSpPr>
        <p:spPr>
          <a:xfrm>
            <a:off x="490500" y="424875"/>
            <a:ext cx="3176100" cy="27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SolidWorks Model</a:t>
            </a:r>
            <a:endParaRPr/>
          </a:p>
        </p:txBody>
      </p:sp>
      <p:sp>
        <p:nvSpPr>
          <p:cNvPr id="322" name="Google Shape;322;p42"/>
          <p:cNvSpPr txBox="1"/>
          <p:nvPr>
            <p:ph idx="4" type="subTitle"/>
          </p:nvPr>
        </p:nvSpPr>
        <p:spPr>
          <a:xfrm>
            <a:off x="258000" y="850100"/>
            <a:ext cx="3408600" cy="388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All Components with Accurate </a:t>
            </a:r>
            <a:r>
              <a:rPr lang="en" sz="1600"/>
              <a:t>Dimensions</a:t>
            </a:r>
            <a:r>
              <a:rPr lang="en" sz="1600"/>
              <a:t> including: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·   Microcontroller</a:t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·   Servomotor</a:t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·   Air cylinder</a:t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·   Solenoid air valve</a:t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·  Air tank (i.e. large rubber tire)</a:t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·   Pneumatic (air) tubing (any approximation that shows an adequate path is enough</a:t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·   Battery</a:t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·   Rollerblade wheels</a:t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*All components are connected to the robot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pic>
        <p:nvPicPr>
          <p:cNvPr id="323" name="Google Shape;323;p42"/>
          <p:cNvPicPr preferRelativeResize="0"/>
          <p:nvPr/>
        </p:nvPicPr>
        <p:blipFill rotWithShape="1">
          <a:blip r:embed="rId3">
            <a:alphaModFix/>
          </a:blip>
          <a:srcRect b="26869" l="0" r="0" t="0"/>
          <a:stretch/>
        </p:blipFill>
        <p:spPr>
          <a:xfrm>
            <a:off x="3905425" y="220050"/>
            <a:ext cx="5058575" cy="477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3"/>
          <p:cNvSpPr txBox="1"/>
          <p:nvPr>
            <p:ph type="title"/>
          </p:nvPr>
        </p:nvSpPr>
        <p:spPr>
          <a:xfrm>
            <a:off x="459900" y="423850"/>
            <a:ext cx="76518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Dimensional Compliance: 12" Diameter &amp; 16" Height Verification </a:t>
            </a:r>
            <a:endParaRPr/>
          </a:p>
        </p:txBody>
      </p:sp>
      <p:sp>
        <p:nvSpPr>
          <p:cNvPr id="329" name="Google Shape;329;p43"/>
          <p:cNvSpPr txBox="1"/>
          <p:nvPr>
            <p:ph idx="3" type="subTitle"/>
          </p:nvPr>
        </p:nvSpPr>
        <p:spPr>
          <a:xfrm>
            <a:off x="178975" y="770713"/>
            <a:ext cx="4596300" cy="53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No component extends beyond the 304.8mm = 12in diameter of the robot </a:t>
            </a:r>
            <a:endParaRPr b="1" sz="1600"/>
          </a:p>
        </p:txBody>
      </p:sp>
      <p:sp>
        <p:nvSpPr>
          <p:cNvPr id="330" name="Google Shape;330;p43"/>
          <p:cNvSpPr txBox="1"/>
          <p:nvPr>
            <p:ph idx="5" type="subTitle"/>
          </p:nvPr>
        </p:nvSpPr>
        <p:spPr>
          <a:xfrm>
            <a:off x="4970850" y="819300"/>
            <a:ext cx="4048500" cy="58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Height from middle of the tire to the bottom of the wheels is 406.4mm = 16in</a:t>
            </a:r>
            <a:endParaRPr b="1" sz="1600"/>
          </a:p>
        </p:txBody>
      </p:sp>
      <p:sp>
        <p:nvSpPr>
          <p:cNvPr id="331" name="Google Shape;331;p43"/>
          <p:cNvSpPr txBox="1"/>
          <p:nvPr>
            <p:ph idx="6" type="subTitle"/>
          </p:nvPr>
        </p:nvSpPr>
        <p:spPr>
          <a:xfrm>
            <a:off x="3552425" y="208655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Tomorrow"/>
                <a:ea typeface="Tomorrow"/>
                <a:cs typeface="Tomorrow"/>
                <a:sym typeface="Tomorrow"/>
              </a:rPr>
              <a:t>TOP VIEW</a:t>
            </a:r>
            <a:endParaRPr sz="1600">
              <a:latin typeface="Tomorrow"/>
              <a:ea typeface="Tomorrow"/>
              <a:cs typeface="Tomorrow"/>
              <a:sym typeface="Tomorrow"/>
            </a:endParaRPr>
          </a:p>
        </p:txBody>
      </p:sp>
      <p:pic>
        <p:nvPicPr>
          <p:cNvPr id="332" name="Google Shape;332;p43"/>
          <p:cNvPicPr preferRelativeResize="0"/>
          <p:nvPr/>
        </p:nvPicPr>
        <p:blipFill rotWithShape="1">
          <a:blip r:embed="rId3">
            <a:alphaModFix/>
          </a:blip>
          <a:srcRect b="9226" l="27273" r="32488" t="20243"/>
          <a:stretch/>
        </p:blipFill>
        <p:spPr>
          <a:xfrm>
            <a:off x="5531963" y="1692337"/>
            <a:ext cx="2850176" cy="295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43"/>
          <p:cNvPicPr preferRelativeResize="0"/>
          <p:nvPr/>
        </p:nvPicPr>
        <p:blipFill rotWithShape="1">
          <a:blip r:embed="rId4">
            <a:alphaModFix/>
          </a:blip>
          <a:srcRect b="10798" l="10720" r="26916" t="25423"/>
          <a:stretch/>
        </p:blipFill>
        <p:spPr>
          <a:xfrm>
            <a:off x="178975" y="1322363"/>
            <a:ext cx="3095624" cy="187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43"/>
          <p:cNvPicPr preferRelativeResize="0"/>
          <p:nvPr/>
        </p:nvPicPr>
        <p:blipFill rotWithShape="1">
          <a:blip r:embed="rId5">
            <a:alphaModFix/>
          </a:blip>
          <a:srcRect b="16353" l="11138" r="31510" t="28865"/>
          <a:stretch/>
        </p:blipFill>
        <p:spPr>
          <a:xfrm>
            <a:off x="1885125" y="3043125"/>
            <a:ext cx="3495148" cy="1977351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43"/>
          <p:cNvSpPr txBox="1"/>
          <p:nvPr/>
        </p:nvSpPr>
        <p:spPr>
          <a:xfrm>
            <a:off x="226788" y="3918950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rPr>
              <a:t>BOTTOM </a:t>
            </a:r>
            <a:r>
              <a:rPr lang="en" sz="16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rPr>
              <a:t>VIEW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0" name="Google Shape;340;p44"/>
          <p:cNvCxnSpPr/>
          <p:nvPr/>
        </p:nvCxnSpPr>
        <p:spPr>
          <a:xfrm>
            <a:off x="421325" y="1154525"/>
            <a:ext cx="8073000" cy="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1" name="Google Shape;341;p44"/>
          <p:cNvSpPr txBox="1"/>
          <p:nvPr>
            <p:ph idx="2" type="subTitle"/>
          </p:nvPr>
        </p:nvSpPr>
        <p:spPr>
          <a:xfrm>
            <a:off x="1443025" y="469375"/>
            <a:ext cx="45543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Electrical Design Verification</a:t>
            </a:r>
            <a:endParaRPr/>
          </a:p>
        </p:txBody>
      </p:sp>
      <p:sp>
        <p:nvSpPr>
          <p:cNvPr id="342" name="Google Shape;342;p44"/>
          <p:cNvSpPr txBox="1"/>
          <p:nvPr>
            <p:ph type="title"/>
          </p:nvPr>
        </p:nvSpPr>
        <p:spPr>
          <a:xfrm>
            <a:off x="421325" y="358100"/>
            <a:ext cx="823800" cy="59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343" name="Google Shape;343;p44"/>
          <p:cNvSpPr txBox="1"/>
          <p:nvPr>
            <p:ph idx="4" type="body"/>
          </p:nvPr>
        </p:nvSpPr>
        <p:spPr>
          <a:xfrm>
            <a:off x="421325" y="1661750"/>
            <a:ext cx="4203000" cy="141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Font typeface="Instrument Sans Medium"/>
              <a:buChar char="●"/>
            </a:pPr>
            <a:r>
              <a:rPr lang="en">
                <a:latin typeface="Instrument Sans Medium"/>
                <a:ea typeface="Instrument Sans Medium"/>
                <a:cs typeface="Instrument Sans Medium"/>
                <a:sym typeface="Instrument Sans Medium"/>
              </a:rPr>
              <a:t>Servo motor</a:t>
            </a:r>
            <a:endParaRPr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Font typeface="Instrument Sans Medium"/>
              <a:buChar char="●"/>
            </a:pPr>
            <a:r>
              <a:rPr lang="en">
                <a:latin typeface="Instrument Sans Medium"/>
                <a:ea typeface="Instrument Sans Medium"/>
                <a:cs typeface="Instrument Sans Medium"/>
                <a:sym typeface="Instrument Sans Medium"/>
              </a:rPr>
              <a:t>12 Volt battery</a:t>
            </a:r>
            <a:endParaRPr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Font typeface="Instrument Sans Medium"/>
              <a:buChar char="●"/>
            </a:pPr>
            <a:r>
              <a:rPr lang="en">
                <a:latin typeface="Instrument Sans Medium"/>
                <a:ea typeface="Instrument Sans Medium"/>
                <a:cs typeface="Instrument Sans Medium"/>
                <a:sym typeface="Instrument Sans Medium"/>
              </a:rPr>
              <a:t>Limit switch</a:t>
            </a:r>
            <a:endParaRPr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Font typeface="Instrument Sans Medium"/>
              <a:buChar char="●"/>
            </a:pPr>
            <a:r>
              <a:rPr lang="en">
                <a:latin typeface="Instrument Sans Medium"/>
                <a:ea typeface="Instrument Sans Medium"/>
                <a:cs typeface="Instrument Sans Medium"/>
                <a:sym typeface="Instrument Sans Medium"/>
              </a:rPr>
              <a:t>Arduino board</a:t>
            </a:r>
            <a:endParaRPr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Font typeface="Instrument Sans Medium"/>
              <a:buChar char="●"/>
            </a:pPr>
            <a:r>
              <a:rPr lang="en">
                <a:latin typeface="Instrument Sans Medium"/>
                <a:ea typeface="Instrument Sans Medium"/>
                <a:cs typeface="Instrument Sans Medium"/>
                <a:sym typeface="Instrument Sans Medium"/>
              </a:rPr>
              <a:t>Solenoid</a:t>
            </a:r>
            <a:endParaRPr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Font typeface="Instrument Sans Medium"/>
              <a:buChar char="●"/>
            </a:pPr>
            <a:r>
              <a:rPr lang="en">
                <a:latin typeface="Instrument Sans Medium"/>
                <a:ea typeface="Instrument Sans Medium"/>
                <a:cs typeface="Instrument Sans Medium"/>
                <a:sym typeface="Instrument Sans Medium"/>
              </a:rPr>
              <a:t>Magnetometer</a:t>
            </a:r>
            <a:endParaRPr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Font typeface="Instrument Sans Medium"/>
              <a:buChar char="●"/>
            </a:pPr>
            <a:r>
              <a:rPr lang="en">
                <a:latin typeface="Instrument Sans Medium"/>
                <a:ea typeface="Instrument Sans Medium"/>
                <a:cs typeface="Instrument Sans Medium"/>
                <a:sym typeface="Instrument Sans Medium"/>
              </a:rPr>
              <a:t>12V to 6V converter</a:t>
            </a:r>
            <a:endParaRPr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Font typeface="Instrument Sans Medium"/>
              <a:buChar char="●"/>
            </a:pPr>
            <a:r>
              <a:rPr lang="en">
                <a:latin typeface="Instrument Sans Medium"/>
                <a:ea typeface="Instrument Sans Medium"/>
                <a:cs typeface="Instrument Sans Medium"/>
                <a:sym typeface="Instrument Sans Medium"/>
              </a:rPr>
              <a:t>MOSFET</a:t>
            </a:r>
            <a:endParaRPr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t/>
            </a:r>
            <a:endParaRPr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</p:txBody>
      </p:sp>
      <p:sp>
        <p:nvSpPr>
          <p:cNvPr id="344" name="Google Shape;344;p44"/>
          <p:cNvSpPr txBox="1"/>
          <p:nvPr>
            <p:ph idx="5" type="subTitle"/>
          </p:nvPr>
        </p:nvSpPr>
        <p:spPr>
          <a:xfrm>
            <a:off x="421325" y="1359950"/>
            <a:ext cx="4203000" cy="1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Wiring Diagram with all electrical parts, including</a:t>
            </a:r>
            <a:endParaRPr/>
          </a:p>
        </p:txBody>
      </p:sp>
      <p:sp>
        <p:nvSpPr>
          <p:cNvPr id="345" name="Google Shape;345;p44"/>
          <p:cNvSpPr/>
          <p:nvPr/>
        </p:nvSpPr>
        <p:spPr>
          <a:xfrm>
            <a:off x="8541616" y="415938"/>
            <a:ext cx="166800" cy="1668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346" name="Google Shape;346;p44"/>
          <p:cNvSpPr/>
          <p:nvPr/>
        </p:nvSpPr>
        <p:spPr>
          <a:xfrm>
            <a:off x="8527133" y="582862"/>
            <a:ext cx="195900" cy="14850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347" name="Google Shape;347;p44"/>
          <p:cNvSpPr txBox="1"/>
          <p:nvPr>
            <p:ph idx="8" type="subTitle"/>
          </p:nvPr>
        </p:nvSpPr>
        <p:spPr>
          <a:xfrm>
            <a:off x="228600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Group 7</a:t>
            </a:r>
            <a:endParaRPr/>
          </a:p>
        </p:txBody>
      </p:sp>
      <p:sp>
        <p:nvSpPr>
          <p:cNvPr id="348" name="Google Shape;348;p44"/>
          <p:cNvSpPr txBox="1"/>
          <p:nvPr>
            <p:ph idx="9" type="subTitle"/>
          </p:nvPr>
        </p:nvSpPr>
        <p:spPr>
          <a:xfrm>
            <a:off x="6266025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Robotic Project</a:t>
            </a:r>
            <a:endParaRPr/>
          </a:p>
        </p:txBody>
      </p:sp>
      <p:sp>
        <p:nvSpPr>
          <p:cNvPr id="349" name="Google Shape;349;p44"/>
          <p:cNvSpPr txBox="1"/>
          <p:nvPr>
            <p:ph idx="13" type="subTitle"/>
          </p:nvPr>
        </p:nvSpPr>
        <p:spPr>
          <a:xfrm>
            <a:off x="8055250" y="4815600"/>
            <a:ext cx="8685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April/2025</a:t>
            </a:r>
            <a:endParaRPr/>
          </a:p>
        </p:txBody>
      </p:sp>
      <p:pic>
        <p:nvPicPr>
          <p:cNvPr id="350" name="Google Shape;350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0350" y="415950"/>
            <a:ext cx="3829726" cy="4099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5" name="Google Shape;355;p45"/>
          <p:cNvCxnSpPr/>
          <p:nvPr/>
        </p:nvCxnSpPr>
        <p:spPr>
          <a:xfrm>
            <a:off x="421325" y="1154525"/>
            <a:ext cx="8073000" cy="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6" name="Google Shape;356;p45"/>
          <p:cNvSpPr txBox="1"/>
          <p:nvPr>
            <p:ph idx="2" type="subTitle"/>
          </p:nvPr>
        </p:nvSpPr>
        <p:spPr>
          <a:xfrm>
            <a:off x="1443025" y="469375"/>
            <a:ext cx="45543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Electrical Design Verification</a:t>
            </a:r>
            <a:endParaRPr/>
          </a:p>
        </p:txBody>
      </p:sp>
      <p:sp>
        <p:nvSpPr>
          <p:cNvPr id="357" name="Google Shape;357;p45"/>
          <p:cNvSpPr txBox="1"/>
          <p:nvPr>
            <p:ph type="title"/>
          </p:nvPr>
        </p:nvSpPr>
        <p:spPr>
          <a:xfrm>
            <a:off x="421325" y="358100"/>
            <a:ext cx="823800" cy="59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358" name="Google Shape;358;p45"/>
          <p:cNvSpPr/>
          <p:nvPr/>
        </p:nvSpPr>
        <p:spPr>
          <a:xfrm>
            <a:off x="8541616" y="415938"/>
            <a:ext cx="166800" cy="1668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359" name="Google Shape;359;p45"/>
          <p:cNvSpPr/>
          <p:nvPr/>
        </p:nvSpPr>
        <p:spPr>
          <a:xfrm>
            <a:off x="8527133" y="582862"/>
            <a:ext cx="195900" cy="14850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360" name="Google Shape;360;p45"/>
          <p:cNvSpPr txBox="1"/>
          <p:nvPr>
            <p:ph idx="8" type="subTitle"/>
          </p:nvPr>
        </p:nvSpPr>
        <p:spPr>
          <a:xfrm>
            <a:off x="228600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Group 7</a:t>
            </a:r>
            <a:endParaRPr/>
          </a:p>
        </p:txBody>
      </p:sp>
      <p:sp>
        <p:nvSpPr>
          <p:cNvPr id="361" name="Google Shape;361;p45"/>
          <p:cNvSpPr txBox="1"/>
          <p:nvPr>
            <p:ph idx="9" type="subTitle"/>
          </p:nvPr>
        </p:nvSpPr>
        <p:spPr>
          <a:xfrm>
            <a:off x="6266025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Robotic Project</a:t>
            </a:r>
            <a:endParaRPr/>
          </a:p>
        </p:txBody>
      </p:sp>
      <p:sp>
        <p:nvSpPr>
          <p:cNvPr id="362" name="Google Shape;362;p45"/>
          <p:cNvSpPr txBox="1"/>
          <p:nvPr>
            <p:ph idx="13" type="subTitle"/>
          </p:nvPr>
        </p:nvSpPr>
        <p:spPr>
          <a:xfrm>
            <a:off x="8055250" y="4815600"/>
            <a:ext cx="8685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April/2025</a:t>
            </a:r>
            <a:endParaRPr/>
          </a:p>
        </p:txBody>
      </p:sp>
      <p:pic>
        <p:nvPicPr>
          <p:cNvPr id="363" name="Google Shape;363;p45" title="IMG_5980.HEIC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3365948" y="1083023"/>
            <a:ext cx="3019402" cy="3672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8" name="Google Shape;368;p46"/>
          <p:cNvCxnSpPr/>
          <p:nvPr/>
        </p:nvCxnSpPr>
        <p:spPr>
          <a:xfrm>
            <a:off x="421325" y="1154525"/>
            <a:ext cx="8073000" cy="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9" name="Google Shape;369;p46"/>
          <p:cNvSpPr txBox="1"/>
          <p:nvPr>
            <p:ph idx="2" type="subTitle"/>
          </p:nvPr>
        </p:nvSpPr>
        <p:spPr>
          <a:xfrm>
            <a:off x="1443025" y="469375"/>
            <a:ext cx="45543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Open Loop Control</a:t>
            </a:r>
            <a:endParaRPr/>
          </a:p>
        </p:txBody>
      </p:sp>
      <p:sp>
        <p:nvSpPr>
          <p:cNvPr id="370" name="Google Shape;370;p46"/>
          <p:cNvSpPr txBox="1"/>
          <p:nvPr>
            <p:ph type="title"/>
          </p:nvPr>
        </p:nvSpPr>
        <p:spPr>
          <a:xfrm>
            <a:off x="421325" y="358100"/>
            <a:ext cx="823800" cy="59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371" name="Google Shape;371;p46"/>
          <p:cNvSpPr txBox="1"/>
          <p:nvPr>
            <p:ph idx="4" type="body"/>
          </p:nvPr>
        </p:nvSpPr>
        <p:spPr>
          <a:xfrm>
            <a:off x="4513900" y="1962800"/>
            <a:ext cx="4203000" cy="141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Instrument Sans Medium"/>
                <a:ea typeface="Instrument Sans Medium"/>
                <a:cs typeface="Instrument Sans Medium"/>
                <a:sym typeface="Instrument Sans Medium"/>
              </a:rPr>
              <a:t>We set:</a:t>
            </a:r>
            <a:endParaRPr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latin typeface="Instrument Sans Medium"/>
                <a:ea typeface="Instrument Sans Medium"/>
                <a:cs typeface="Instrument Sans Medium"/>
                <a:sym typeface="Instrument Sans Medium"/>
              </a:rPr>
              <a:t>control_variables.c1_n_ticks_before_turn = 35</a:t>
            </a:r>
            <a:endParaRPr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latin typeface="Instrument Sans Medium"/>
                <a:ea typeface="Instrument Sans Medium"/>
                <a:cs typeface="Instrument Sans Medium"/>
                <a:sym typeface="Instrument Sans Medium"/>
              </a:rPr>
              <a:t>control_variables.c1_total_time_turning = 0.49;</a:t>
            </a:r>
            <a:endParaRPr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latin typeface="Instrument Sans Medium"/>
                <a:ea typeface="Instrument Sans Medium"/>
                <a:cs typeface="Instrument Sans Medium"/>
                <a:sym typeface="Instrument Sans Medium"/>
              </a:rPr>
              <a:t>Scores array:</a:t>
            </a:r>
            <a:endParaRPr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latin typeface="Instrument Sans Medium"/>
                <a:ea typeface="Instrument Sans Medium"/>
                <a:cs typeface="Instrument Sans Medium"/>
                <a:sym typeface="Instrument Sans Medium"/>
              </a:rPr>
              <a:t>0 0 50 50 0 0 100 0 100 0</a:t>
            </a:r>
            <a:endParaRPr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t/>
            </a:r>
            <a:endParaRPr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</p:txBody>
      </p:sp>
      <p:sp>
        <p:nvSpPr>
          <p:cNvPr id="372" name="Google Shape;372;p46"/>
          <p:cNvSpPr txBox="1"/>
          <p:nvPr>
            <p:ph idx="5" type="subTitle"/>
          </p:nvPr>
        </p:nvSpPr>
        <p:spPr>
          <a:xfrm>
            <a:off x="4513900" y="1661000"/>
            <a:ext cx="4203000" cy="1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we did well</a:t>
            </a:r>
            <a:endParaRPr/>
          </a:p>
        </p:txBody>
      </p:sp>
      <p:sp>
        <p:nvSpPr>
          <p:cNvPr id="373" name="Google Shape;373;p46"/>
          <p:cNvSpPr/>
          <p:nvPr/>
        </p:nvSpPr>
        <p:spPr>
          <a:xfrm>
            <a:off x="8541616" y="415938"/>
            <a:ext cx="166800" cy="1668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374" name="Google Shape;374;p46"/>
          <p:cNvSpPr/>
          <p:nvPr/>
        </p:nvSpPr>
        <p:spPr>
          <a:xfrm>
            <a:off x="8527133" y="582862"/>
            <a:ext cx="195900" cy="14850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375" name="Google Shape;375;p46"/>
          <p:cNvSpPr txBox="1"/>
          <p:nvPr>
            <p:ph idx="8" type="subTitle"/>
          </p:nvPr>
        </p:nvSpPr>
        <p:spPr>
          <a:xfrm>
            <a:off x="228600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Group 7</a:t>
            </a:r>
            <a:endParaRPr/>
          </a:p>
        </p:txBody>
      </p:sp>
      <p:sp>
        <p:nvSpPr>
          <p:cNvPr id="376" name="Google Shape;376;p46"/>
          <p:cNvSpPr txBox="1"/>
          <p:nvPr>
            <p:ph idx="9" type="subTitle"/>
          </p:nvPr>
        </p:nvSpPr>
        <p:spPr>
          <a:xfrm>
            <a:off x="6266025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Robotic Project</a:t>
            </a:r>
            <a:endParaRPr/>
          </a:p>
        </p:txBody>
      </p:sp>
      <p:sp>
        <p:nvSpPr>
          <p:cNvPr id="377" name="Google Shape;377;p46"/>
          <p:cNvSpPr txBox="1"/>
          <p:nvPr>
            <p:ph idx="13" type="subTitle"/>
          </p:nvPr>
        </p:nvSpPr>
        <p:spPr>
          <a:xfrm>
            <a:off x="8055250" y="4815600"/>
            <a:ext cx="8685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April/2025</a:t>
            </a:r>
            <a:endParaRPr/>
          </a:p>
        </p:txBody>
      </p:sp>
      <p:pic>
        <p:nvPicPr>
          <p:cNvPr id="378" name="Google Shape;378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325" y="1154525"/>
            <a:ext cx="2735685" cy="1534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1325" y="2689175"/>
            <a:ext cx="1964950" cy="1996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86275" y="2689175"/>
            <a:ext cx="1964951" cy="1995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5" name="Google Shape;385;p47"/>
          <p:cNvCxnSpPr/>
          <p:nvPr/>
        </p:nvCxnSpPr>
        <p:spPr>
          <a:xfrm>
            <a:off x="421325" y="1154525"/>
            <a:ext cx="8073000" cy="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86" name="Google Shape;386;p47"/>
          <p:cNvSpPr txBox="1"/>
          <p:nvPr>
            <p:ph idx="2" type="subTitle"/>
          </p:nvPr>
        </p:nvSpPr>
        <p:spPr>
          <a:xfrm>
            <a:off x="1443025" y="469375"/>
            <a:ext cx="45543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Hybrid</a:t>
            </a:r>
            <a:r>
              <a:rPr lang="en"/>
              <a:t> Control</a:t>
            </a:r>
            <a:endParaRPr/>
          </a:p>
        </p:txBody>
      </p:sp>
      <p:sp>
        <p:nvSpPr>
          <p:cNvPr id="387" name="Google Shape;387;p47"/>
          <p:cNvSpPr txBox="1"/>
          <p:nvPr>
            <p:ph type="title"/>
          </p:nvPr>
        </p:nvSpPr>
        <p:spPr>
          <a:xfrm>
            <a:off x="421325" y="358100"/>
            <a:ext cx="823800" cy="59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388" name="Google Shape;388;p47"/>
          <p:cNvSpPr txBox="1"/>
          <p:nvPr>
            <p:ph idx="4" type="body"/>
          </p:nvPr>
        </p:nvSpPr>
        <p:spPr>
          <a:xfrm>
            <a:off x="4513900" y="1962800"/>
            <a:ext cx="4203000" cy="141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Instrument Sans Medium"/>
                <a:ea typeface="Instrument Sans Medium"/>
                <a:cs typeface="Instrument Sans Medium"/>
                <a:sym typeface="Instrument Sans Medium"/>
              </a:rPr>
              <a:t>We set:</a:t>
            </a:r>
            <a:endParaRPr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latin typeface="Instrument Sans Medium"/>
                <a:ea typeface="Instrument Sans Medium"/>
                <a:cs typeface="Instrument Sans Medium"/>
                <a:sym typeface="Instrument Sans Medium"/>
              </a:rPr>
              <a:t>control_variables.c2_n_ticks_before_turn = 25;</a:t>
            </a:r>
            <a:endParaRPr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latin typeface="Instrument Sans Medium"/>
                <a:ea typeface="Instrument Sans Medium"/>
                <a:cs typeface="Instrument Sans Medium"/>
                <a:sym typeface="Instrument Sans Medium"/>
              </a:rPr>
              <a:t>control_variables.c2_total_time_turning = 0.5;</a:t>
            </a:r>
            <a:endParaRPr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latin typeface="Instrument Sans Medium"/>
                <a:ea typeface="Instrument Sans Medium"/>
                <a:cs typeface="Instrument Sans Medium"/>
                <a:sym typeface="Instrument Sans Medium"/>
              </a:rPr>
              <a:t>control_variables.c2_Kp = .2;</a:t>
            </a:r>
            <a:endParaRPr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latin typeface="Instrument Sans Medium"/>
                <a:ea typeface="Instrument Sans Medium"/>
                <a:cs typeface="Instrument Sans Medium"/>
                <a:sym typeface="Instrument Sans Medium"/>
              </a:rPr>
              <a:t>Scores array:</a:t>
            </a:r>
            <a:endParaRPr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latin typeface="Instrument Sans Medium"/>
                <a:ea typeface="Instrument Sans Medium"/>
                <a:cs typeface="Instrument Sans Medium"/>
                <a:sym typeface="Instrument Sans Medium"/>
              </a:rPr>
              <a:t>50 50 50 50 150 150 50 150 150 50</a:t>
            </a:r>
            <a:endParaRPr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t/>
            </a:r>
            <a:endParaRPr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</p:txBody>
      </p:sp>
      <p:sp>
        <p:nvSpPr>
          <p:cNvPr id="389" name="Google Shape;389;p47"/>
          <p:cNvSpPr txBox="1"/>
          <p:nvPr>
            <p:ph idx="5" type="subTitle"/>
          </p:nvPr>
        </p:nvSpPr>
        <p:spPr>
          <a:xfrm>
            <a:off x="4513900" y="1661000"/>
            <a:ext cx="4203000" cy="1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we did well</a:t>
            </a:r>
            <a:endParaRPr/>
          </a:p>
        </p:txBody>
      </p:sp>
      <p:sp>
        <p:nvSpPr>
          <p:cNvPr id="390" name="Google Shape;390;p47"/>
          <p:cNvSpPr/>
          <p:nvPr/>
        </p:nvSpPr>
        <p:spPr>
          <a:xfrm>
            <a:off x="8541616" y="415938"/>
            <a:ext cx="166800" cy="1668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391" name="Google Shape;391;p47"/>
          <p:cNvSpPr/>
          <p:nvPr/>
        </p:nvSpPr>
        <p:spPr>
          <a:xfrm>
            <a:off x="8527133" y="582862"/>
            <a:ext cx="195900" cy="14850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392" name="Google Shape;392;p47"/>
          <p:cNvSpPr txBox="1"/>
          <p:nvPr>
            <p:ph idx="8" type="subTitle"/>
          </p:nvPr>
        </p:nvSpPr>
        <p:spPr>
          <a:xfrm>
            <a:off x="228600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Group 7</a:t>
            </a:r>
            <a:endParaRPr/>
          </a:p>
        </p:txBody>
      </p:sp>
      <p:sp>
        <p:nvSpPr>
          <p:cNvPr id="393" name="Google Shape;393;p47"/>
          <p:cNvSpPr txBox="1"/>
          <p:nvPr>
            <p:ph idx="9" type="subTitle"/>
          </p:nvPr>
        </p:nvSpPr>
        <p:spPr>
          <a:xfrm>
            <a:off x="6266025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Robotic Project</a:t>
            </a:r>
            <a:endParaRPr/>
          </a:p>
        </p:txBody>
      </p:sp>
      <p:sp>
        <p:nvSpPr>
          <p:cNvPr id="394" name="Google Shape;394;p47"/>
          <p:cNvSpPr txBox="1"/>
          <p:nvPr>
            <p:ph idx="13" type="subTitle"/>
          </p:nvPr>
        </p:nvSpPr>
        <p:spPr>
          <a:xfrm>
            <a:off x="8055250" y="4815600"/>
            <a:ext cx="8685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April/2025</a:t>
            </a:r>
            <a:endParaRPr/>
          </a:p>
        </p:txBody>
      </p:sp>
      <p:pic>
        <p:nvPicPr>
          <p:cNvPr id="395" name="Google Shape;395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325" y="1154523"/>
            <a:ext cx="2597425" cy="1475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1325" y="2629700"/>
            <a:ext cx="1988675" cy="205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04306" y="2629700"/>
            <a:ext cx="2009724" cy="2057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2" name="Google Shape;402;p48"/>
          <p:cNvCxnSpPr/>
          <p:nvPr/>
        </p:nvCxnSpPr>
        <p:spPr>
          <a:xfrm>
            <a:off x="421325" y="1154525"/>
            <a:ext cx="8073000" cy="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03" name="Google Shape;403;p48"/>
          <p:cNvSpPr txBox="1"/>
          <p:nvPr>
            <p:ph idx="2" type="subTitle"/>
          </p:nvPr>
        </p:nvSpPr>
        <p:spPr>
          <a:xfrm>
            <a:off x="1443025" y="469375"/>
            <a:ext cx="45543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</a:t>
            </a:r>
            <a:r>
              <a:rPr lang="en"/>
              <a:t>lose Loop Control</a:t>
            </a:r>
            <a:endParaRPr/>
          </a:p>
        </p:txBody>
      </p:sp>
      <p:sp>
        <p:nvSpPr>
          <p:cNvPr id="404" name="Google Shape;404;p48"/>
          <p:cNvSpPr txBox="1"/>
          <p:nvPr>
            <p:ph type="title"/>
          </p:nvPr>
        </p:nvSpPr>
        <p:spPr>
          <a:xfrm>
            <a:off x="421325" y="358100"/>
            <a:ext cx="823800" cy="59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405" name="Google Shape;405;p48"/>
          <p:cNvSpPr txBox="1"/>
          <p:nvPr>
            <p:ph idx="4" type="body"/>
          </p:nvPr>
        </p:nvSpPr>
        <p:spPr>
          <a:xfrm>
            <a:off x="4513900" y="1962800"/>
            <a:ext cx="4203000" cy="141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Instrument Sans Medium"/>
                <a:ea typeface="Instrument Sans Medium"/>
                <a:cs typeface="Instrument Sans Medium"/>
                <a:sym typeface="Instrument Sans Medium"/>
              </a:rPr>
              <a:t>We set:</a:t>
            </a:r>
            <a:endParaRPr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latin typeface="Instrument Sans Medium"/>
                <a:ea typeface="Instrument Sans Medium"/>
                <a:cs typeface="Instrument Sans Medium"/>
                <a:sym typeface="Instrument Sans Medium"/>
              </a:rPr>
              <a:t>control_variables.c3_Kp = 1</a:t>
            </a:r>
            <a:endParaRPr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latin typeface="Instrument Sans Medium"/>
                <a:ea typeface="Instrument Sans Medium"/>
                <a:cs typeface="Instrument Sans Medium"/>
                <a:sym typeface="Instrument Sans Medium"/>
              </a:rPr>
              <a:t>control_variables.c3_change_target_distance = 12;</a:t>
            </a:r>
            <a:endParaRPr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latin typeface="Instrument Sans Medium"/>
                <a:ea typeface="Instrument Sans Medium"/>
                <a:cs typeface="Instrument Sans Medium"/>
                <a:sym typeface="Instrument Sans Medium"/>
              </a:rPr>
              <a:t>   control_variables.c3_position_desired_list = control_variables.grid_size*[-1.5 0;</a:t>
            </a:r>
            <a:endParaRPr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latin typeface="Instrument Sans Medium"/>
                <a:ea typeface="Instrument Sans Medium"/>
                <a:cs typeface="Instrument Sans Medium"/>
                <a:sym typeface="Instrument Sans Medium"/>
              </a:rPr>
              <a:t>                                                                              4   0;</a:t>
            </a:r>
            <a:endParaRPr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latin typeface="Instrument Sans Medium"/>
                <a:ea typeface="Instrument Sans Medium"/>
                <a:cs typeface="Instrument Sans Medium"/>
                <a:sym typeface="Instrument Sans Medium"/>
              </a:rPr>
              <a:t>                                                                              8.5 0];</a:t>
            </a:r>
            <a:endParaRPr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latin typeface="Instrument Sans Medium"/>
                <a:ea typeface="Instrument Sans Medium"/>
                <a:cs typeface="Instrument Sans Medium"/>
                <a:sym typeface="Instrument Sans Medium"/>
              </a:rPr>
              <a:t>Scores array:</a:t>
            </a:r>
            <a:endParaRPr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latin typeface="Instrument Sans Medium"/>
                <a:ea typeface="Instrument Sans Medium"/>
                <a:cs typeface="Instrument Sans Medium"/>
                <a:sym typeface="Instrument Sans Medium"/>
              </a:rPr>
              <a:t>100 100 100 100 100 100 100 100 100 100</a:t>
            </a:r>
            <a:endParaRPr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t/>
            </a:r>
            <a:endParaRPr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</p:txBody>
      </p:sp>
      <p:sp>
        <p:nvSpPr>
          <p:cNvPr id="406" name="Google Shape;406;p48"/>
          <p:cNvSpPr txBox="1"/>
          <p:nvPr>
            <p:ph idx="5" type="subTitle"/>
          </p:nvPr>
        </p:nvSpPr>
        <p:spPr>
          <a:xfrm>
            <a:off x="4513900" y="1661000"/>
            <a:ext cx="4203000" cy="1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we did well</a:t>
            </a:r>
            <a:endParaRPr/>
          </a:p>
        </p:txBody>
      </p:sp>
      <p:sp>
        <p:nvSpPr>
          <p:cNvPr id="407" name="Google Shape;407;p48"/>
          <p:cNvSpPr/>
          <p:nvPr/>
        </p:nvSpPr>
        <p:spPr>
          <a:xfrm>
            <a:off x="8541616" y="415938"/>
            <a:ext cx="166800" cy="1668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408" name="Google Shape;408;p48"/>
          <p:cNvSpPr/>
          <p:nvPr/>
        </p:nvSpPr>
        <p:spPr>
          <a:xfrm>
            <a:off x="8527133" y="582862"/>
            <a:ext cx="195900" cy="14850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409" name="Google Shape;409;p48"/>
          <p:cNvSpPr txBox="1"/>
          <p:nvPr>
            <p:ph idx="8" type="subTitle"/>
          </p:nvPr>
        </p:nvSpPr>
        <p:spPr>
          <a:xfrm>
            <a:off x="228600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Group 7</a:t>
            </a:r>
            <a:endParaRPr/>
          </a:p>
        </p:txBody>
      </p:sp>
      <p:sp>
        <p:nvSpPr>
          <p:cNvPr id="410" name="Google Shape;410;p48"/>
          <p:cNvSpPr txBox="1"/>
          <p:nvPr>
            <p:ph idx="9" type="subTitle"/>
          </p:nvPr>
        </p:nvSpPr>
        <p:spPr>
          <a:xfrm>
            <a:off x="6266025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Robotic Project</a:t>
            </a:r>
            <a:endParaRPr/>
          </a:p>
        </p:txBody>
      </p:sp>
      <p:sp>
        <p:nvSpPr>
          <p:cNvPr id="411" name="Google Shape;411;p48"/>
          <p:cNvSpPr txBox="1"/>
          <p:nvPr>
            <p:ph idx="13" type="subTitle"/>
          </p:nvPr>
        </p:nvSpPr>
        <p:spPr>
          <a:xfrm>
            <a:off x="8055250" y="4815600"/>
            <a:ext cx="8685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April/2025</a:t>
            </a:r>
            <a:endParaRPr/>
          </a:p>
        </p:txBody>
      </p:sp>
      <p:pic>
        <p:nvPicPr>
          <p:cNvPr id="412" name="Google Shape;412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825" y="1154525"/>
            <a:ext cx="2704728" cy="1539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5825" y="2693799"/>
            <a:ext cx="1904456" cy="198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90275" y="2693800"/>
            <a:ext cx="1890848" cy="1987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9" name="Google Shape;419;p49"/>
          <p:cNvCxnSpPr/>
          <p:nvPr/>
        </p:nvCxnSpPr>
        <p:spPr>
          <a:xfrm>
            <a:off x="421325" y="1154525"/>
            <a:ext cx="8073000" cy="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20" name="Google Shape;420;p49"/>
          <p:cNvSpPr txBox="1"/>
          <p:nvPr>
            <p:ph idx="2" type="subTitle"/>
          </p:nvPr>
        </p:nvSpPr>
        <p:spPr>
          <a:xfrm>
            <a:off x="1443025" y="469375"/>
            <a:ext cx="45543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Summary</a:t>
            </a:r>
            <a:endParaRPr/>
          </a:p>
        </p:txBody>
      </p:sp>
      <p:sp>
        <p:nvSpPr>
          <p:cNvPr id="421" name="Google Shape;421;p49"/>
          <p:cNvSpPr txBox="1"/>
          <p:nvPr>
            <p:ph type="title"/>
          </p:nvPr>
        </p:nvSpPr>
        <p:spPr>
          <a:xfrm>
            <a:off x="421325" y="358100"/>
            <a:ext cx="823800" cy="59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422" name="Google Shape;422;p49"/>
          <p:cNvSpPr txBox="1"/>
          <p:nvPr>
            <p:ph idx="4" type="body"/>
          </p:nvPr>
        </p:nvSpPr>
        <p:spPr>
          <a:xfrm>
            <a:off x="5846225" y="1797700"/>
            <a:ext cx="4203000" cy="141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Instrument Sans Medium"/>
                <a:ea typeface="Instrument Sans Medium"/>
                <a:cs typeface="Instrument Sans Medium"/>
                <a:sym typeface="Instrument Sans Medium"/>
              </a:rPr>
              <a:t>We choose:</a:t>
            </a:r>
            <a:br>
              <a:rPr lang="en">
                <a:latin typeface="Instrument Sans Medium"/>
                <a:ea typeface="Instrument Sans Medium"/>
                <a:cs typeface="Instrument Sans Medium"/>
                <a:sym typeface="Instrument Sans Medium"/>
              </a:rPr>
            </a:br>
            <a:r>
              <a:rPr lang="en">
                <a:latin typeface="Instrument Sans Medium"/>
                <a:ea typeface="Instrument Sans Medium"/>
                <a:cs typeface="Instrument Sans Medium"/>
                <a:sym typeface="Instrument Sans Medium"/>
              </a:rPr>
              <a:t>control_variables.piston_time_on = 0.25;</a:t>
            </a:r>
            <a:endParaRPr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latin typeface="Instrument Sans Medium"/>
                <a:ea typeface="Instrument Sans Medium"/>
                <a:cs typeface="Instrument Sans Medium"/>
                <a:sym typeface="Instrument Sans Medium"/>
              </a:rPr>
              <a:t>control_variables.piston_time_off = 0.75;</a:t>
            </a:r>
            <a:endParaRPr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t/>
            </a:r>
            <a:endParaRPr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</p:txBody>
      </p:sp>
      <p:sp>
        <p:nvSpPr>
          <p:cNvPr id="423" name="Google Shape;423;p49"/>
          <p:cNvSpPr txBox="1"/>
          <p:nvPr>
            <p:ph idx="5" type="subTitle"/>
          </p:nvPr>
        </p:nvSpPr>
        <p:spPr>
          <a:xfrm>
            <a:off x="5846225" y="1495900"/>
            <a:ext cx="4203000" cy="1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we did well</a:t>
            </a:r>
            <a:endParaRPr/>
          </a:p>
        </p:txBody>
      </p:sp>
      <p:sp>
        <p:nvSpPr>
          <p:cNvPr id="424" name="Google Shape;424;p49"/>
          <p:cNvSpPr/>
          <p:nvPr/>
        </p:nvSpPr>
        <p:spPr>
          <a:xfrm>
            <a:off x="8541616" y="415938"/>
            <a:ext cx="166800" cy="1668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425" name="Google Shape;425;p49"/>
          <p:cNvSpPr/>
          <p:nvPr/>
        </p:nvSpPr>
        <p:spPr>
          <a:xfrm>
            <a:off x="8527133" y="582862"/>
            <a:ext cx="195900" cy="14850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426" name="Google Shape;426;p49"/>
          <p:cNvSpPr txBox="1"/>
          <p:nvPr>
            <p:ph idx="8" type="subTitle"/>
          </p:nvPr>
        </p:nvSpPr>
        <p:spPr>
          <a:xfrm>
            <a:off x="228600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Group 7</a:t>
            </a:r>
            <a:endParaRPr/>
          </a:p>
        </p:txBody>
      </p:sp>
      <p:sp>
        <p:nvSpPr>
          <p:cNvPr id="427" name="Google Shape;427;p49"/>
          <p:cNvSpPr txBox="1"/>
          <p:nvPr>
            <p:ph idx="9" type="subTitle"/>
          </p:nvPr>
        </p:nvSpPr>
        <p:spPr>
          <a:xfrm>
            <a:off x="6266025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Robotic Project</a:t>
            </a:r>
            <a:endParaRPr/>
          </a:p>
        </p:txBody>
      </p:sp>
      <p:sp>
        <p:nvSpPr>
          <p:cNvPr id="428" name="Google Shape;428;p49"/>
          <p:cNvSpPr txBox="1"/>
          <p:nvPr>
            <p:ph idx="13" type="subTitle"/>
          </p:nvPr>
        </p:nvSpPr>
        <p:spPr>
          <a:xfrm>
            <a:off x="8055250" y="4815600"/>
            <a:ext cx="8685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April/2025</a:t>
            </a:r>
            <a:endParaRPr/>
          </a:p>
        </p:txBody>
      </p:sp>
      <p:pic>
        <p:nvPicPr>
          <p:cNvPr id="429" name="Google Shape;429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0892" y="1154525"/>
            <a:ext cx="3610401" cy="3535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50"/>
          <p:cNvSpPr txBox="1"/>
          <p:nvPr>
            <p:ph type="title"/>
          </p:nvPr>
        </p:nvSpPr>
        <p:spPr>
          <a:xfrm>
            <a:off x="228600" y="354100"/>
            <a:ext cx="8574600" cy="13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</a:t>
            </a:r>
            <a:r>
              <a:rPr lang="en">
                <a:solidFill>
                  <a:schemeClr val="accent1"/>
                </a:solidFill>
              </a:rPr>
              <a:t>you</a:t>
            </a:r>
            <a:endParaRPr>
              <a:solidFill>
                <a:schemeClr val="accent1"/>
              </a:solidFill>
            </a:endParaRPr>
          </a:p>
        </p:txBody>
      </p:sp>
      <p:cxnSp>
        <p:nvCxnSpPr>
          <p:cNvPr id="435" name="Google Shape;435;p50"/>
          <p:cNvCxnSpPr/>
          <p:nvPr/>
        </p:nvCxnSpPr>
        <p:spPr>
          <a:xfrm>
            <a:off x="228600" y="223650"/>
            <a:ext cx="8686800" cy="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roject Retrospective Presentation">
  <a:themeElements>
    <a:clrScheme name="Simple Light">
      <a:dk1>
        <a:srgbClr val="FFFFFF"/>
      </a:dk1>
      <a:lt1>
        <a:srgbClr val="131313"/>
      </a:lt1>
      <a:dk2>
        <a:srgbClr val="074963"/>
      </a:dk2>
      <a:lt2>
        <a:srgbClr val="313336"/>
      </a:lt2>
      <a:accent1>
        <a:srgbClr val="00FFFF"/>
      </a:accent1>
      <a:accent2>
        <a:srgbClr val="FA6E0B"/>
      </a:accent2>
      <a:accent3>
        <a:srgbClr val="AECDE4"/>
      </a:accent3>
      <a:accent4>
        <a:srgbClr val="7C7C7C"/>
      </a:accent4>
      <a:accent5>
        <a:srgbClr val="A4AAAD"/>
      </a:accent5>
      <a:accent6>
        <a:srgbClr val="0094F1"/>
      </a:accent6>
      <a:hlink>
        <a:srgbClr val="FA6E0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