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Instrument Sans Medium"/>
      <p:regular r:id="rId13"/>
      <p:bold r:id="rId14"/>
      <p:italic r:id="rId15"/>
      <p:boldItalic r:id="rId16"/>
    </p:embeddedFont>
    <p:embeddedFont>
      <p:font typeface="Instrument Sans SemiBold"/>
      <p:regular r:id="rId17"/>
      <p:bold r:id="rId18"/>
      <p:italic r:id="rId19"/>
      <p:boldItalic r:id="rId20"/>
    </p:embeddedFont>
    <p:embeddedFont>
      <p:font typeface="Instrument Sans"/>
      <p:regular r:id="rId21"/>
      <p:bold r:id="rId22"/>
      <p:italic r:id="rId23"/>
      <p:boldItalic r:id="rId24"/>
    </p:embeddedFont>
    <p:embeddedFont>
      <p:font typeface="Tomorrow Medium"/>
      <p:regular r:id="rId25"/>
      <p:bold r:id="rId26"/>
      <p:italic r:id="rId27"/>
      <p:boldItalic r:id="rId28"/>
    </p:embeddedFont>
    <p:embeddedFont>
      <p:font typeface="Tomorrow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InstrumentSansSemiBold-boldItalic.fntdata"/><Relationship Id="rId22" Type="http://schemas.openxmlformats.org/officeDocument/2006/relationships/font" Target="fonts/InstrumentSans-bold.fntdata"/><Relationship Id="rId21" Type="http://schemas.openxmlformats.org/officeDocument/2006/relationships/font" Target="fonts/InstrumentSans-regular.fntdata"/><Relationship Id="rId24" Type="http://schemas.openxmlformats.org/officeDocument/2006/relationships/font" Target="fonts/InstrumentSans-boldItalic.fntdata"/><Relationship Id="rId23" Type="http://schemas.openxmlformats.org/officeDocument/2006/relationships/font" Target="fonts/Instrument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TomorrowMedium-bold.fntdata"/><Relationship Id="rId25" Type="http://schemas.openxmlformats.org/officeDocument/2006/relationships/font" Target="fonts/TomorrowMedium-regular.fntdata"/><Relationship Id="rId28" Type="http://schemas.openxmlformats.org/officeDocument/2006/relationships/font" Target="fonts/TomorrowMedium-boldItalic.fntdata"/><Relationship Id="rId27" Type="http://schemas.openxmlformats.org/officeDocument/2006/relationships/font" Target="fonts/TomorrowMedium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Tomorrow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Tomorrow-italic.fntdata"/><Relationship Id="rId30" Type="http://schemas.openxmlformats.org/officeDocument/2006/relationships/font" Target="fonts/Tomorrow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Tomorrow-boldItalic.fntdata"/><Relationship Id="rId13" Type="http://schemas.openxmlformats.org/officeDocument/2006/relationships/font" Target="fonts/InstrumentSansMedium-regular.fntdata"/><Relationship Id="rId12" Type="http://schemas.openxmlformats.org/officeDocument/2006/relationships/slide" Target="slides/slide7.xml"/><Relationship Id="rId15" Type="http://schemas.openxmlformats.org/officeDocument/2006/relationships/font" Target="fonts/InstrumentSansMedium-italic.fntdata"/><Relationship Id="rId14" Type="http://schemas.openxmlformats.org/officeDocument/2006/relationships/font" Target="fonts/InstrumentSansMedium-bold.fntdata"/><Relationship Id="rId17" Type="http://schemas.openxmlformats.org/officeDocument/2006/relationships/font" Target="fonts/InstrumentSansSemiBold-regular.fntdata"/><Relationship Id="rId16" Type="http://schemas.openxmlformats.org/officeDocument/2006/relationships/font" Target="fonts/InstrumentSansMedium-boldItalic.fntdata"/><Relationship Id="rId19" Type="http://schemas.openxmlformats.org/officeDocument/2006/relationships/font" Target="fonts/InstrumentSansSemiBold-italic.fntdata"/><Relationship Id="rId18" Type="http://schemas.openxmlformats.org/officeDocument/2006/relationships/font" Target="fonts/InstrumentSansSemiBo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dbd4afcaa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3dbd4afcaa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dbd4afcaa1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dbd4afcaa1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eb073161c2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eb073161c2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eb073161c2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eb073161c2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eb073161c2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eb073161c2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eb073161c2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eb073161c2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bd4afcaa1_0_5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dbd4afcaa1_0_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USTOM_7_1_1_1_1_1_1_1_1_1_1_1_1_1_1_1_1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bird’s-eye shot of a cargo ship crossing an ocean. " id="9" name="Google Shape;9;p2"/>
          <p:cNvPicPr preferRelativeResize="0"/>
          <p:nvPr/>
        </p:nvPicPr>
        <p:blipFill rotWithShape="1">
          <a:blip r:embed="rId2">
            <a:alphaModFix/>
          </a:blip>
          <a:srcRect b="28438" l="17121" r="682" t="2152"/>
          <a:stretch/>
        </p:blipFill>
        <p:spPr>
          <a:xfrm flipH="1">
            <a:off x="99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/>
          <p:nvPr/>
        </p:nvSpPr>
        <p:spPr>
          <a:xfrm>
            <a:off x="100" y="3220225"/>
            <a:ext cx="9144000" cy="1923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00000">
                <a:schemeClr val="lt1"/>
              </a:gs>
            </a:gsLst>
            <a:lin ang="5400700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nstrument Sans"/>
                <a:ea typeface="Instrument Sans"/>
                <a:cs typeface="Instrument Sans"/>
                <a:sym typeface="Instrument Sans"/>
              </a:rPr>
              <a:t>\</a:t>
            </a:r>
            <a:endParaRPr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1" name="Google Shape;11;p2"/>
          <p:cNvSpPr txBox="1"/>
          <p:nvPr>
            <p:ph type="title"/>
          </p:nvPr>
        </p:nvSpPr>
        <p:spPr>
          <a:xfrm>
            <a:off x="96175" y="62106"/>
            <a:ext cx="6683700" cy="172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1545800" y="1715650"/>
            <a:ext cx="11634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2" type="subTitle"/>
          </p:nvPr>
        </p:nvSpPr>
        <p:spPr>
          <a:xfrm>
            <a:off x="279900" y="1715650"/>
            <a:ext cx="11634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alt">
  <p:cSld name="BLANK_1_1_2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 flipH="1" rot="10800000">
            <a:off x="228600" y="220050"/>
            <a:ext cx="8686800" cy="4483200"/>
          </a:xfrm>
          <a:prstGeom prst="snip1Rect">
            <a:avLst>
              <a:gd fmla="val 16667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9" name="Google Shape;19;p3"/>
          <p:cNvSpPr/>
          <p:nvPr/>
        </p:nvSpPr>
        <p:spPr>
          <a:xfrm rot="5400000">
            <a:off x="370200" y="794816"/>
            <a:ext cx="449400" cy="340800"/>
          </a:xfrm>
          <a:prstGeom prst="triangle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896455" y="662381"/>
            <a:ext cx="5642100" cy="944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424500" y="4159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2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3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4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title only">
  <p:cSld name="BLANK_1_1_1_1_1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27" name="Google Shape;27;p4"/>
          <p:cNvSpPr txBox="1"/>
          <p:nvPr>
            <p:ph idx="1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2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1">
  <p:cSld name="BLANK_1_1_1_1_1_2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1" type="subTitle"/>
          </p:nvPr>
        </p:nvSpPr>
        <p:spPr>
          <a:xfrm>
            <a:off x="1894014" y="16322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2" type="subTitle"/>
          </p:nvPr>
        </p:nvSpPr>
        <p:spPr>
          <a:xfrm>
            <a:off x="1958101" y="236215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4" name="Google Shape;34;p5"/>
          <p:cNvSpPr txBox="1"/>
          <p:nvPr>
            <p:ph idx="3" type="subTitle"/>
          </p:nvPr>
        </p:nvSpPr>
        <p:spPr>
          <a:xfrm>
            <a:off x="5787814" y="1632200"/>
            <a:ext cx="17238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4" type="subTitle"/>
          </p:nvPr>
        </p:nvSpPr>
        <p:spPr>
          <a:xfrm>
            <a:off x="3095188" y="33867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5" type="subTitle"/>
          </p:nvPr>
        </p:nvSpPr>
        <p:spPr>
          <a:xfrm>
            <a:off x="6974688" y="3386700"/>
            <a:ext cx="1723800" cy="443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l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6" type="subTitle"/>
          </p:nvPr>
        </p:nvSpPr>
        <p:spPr>
          <a:xfrm>
            <a:off x="5855351" y="236215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8" name="Google Shape;38;p5"/>
          <p:cNvSpPr txBox="1"/>
          <p:nvPr>
            <p:ph idx="7" type="subTitle"/>
          </p:nvPr>
        </p:nvSpPr>
        <p:spPr>
          <a:xfrm>
            <a:off x="3162700" y="411660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39" name="Google Shape;39;p5"/>
          <p:cNvSpPr txBox="1"/>
          <p:nvPr>
            <p:ph idx="8" type="subTitle"/>
          </p:nvPr>
        </p:nvSpPr>
        <p:spPr>
          <a:xfrm>
            <a:off x="7052650" y="4116600"/>
            <a:ext cx="1605600" cy="4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40" name="Google Shape;40;p5"/>
          <p:cNvSpPr txBox="1"/>
          <p:nvPr>
            <p:ph idx="9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41" name="Google Shape;41;p5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42" name="Google Shape;42;p5"/>
          <p:cNvSpPr/>
          <p:nvPr>
            <p:ph idx="13" type="pic"/>
          </p:nvPr>
        </p:nvSpPr>
        <p:spPr>
          <a:xfrm>
            <a:off x="228600" y="14889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3" name="Google Shape;43;p5"/>
          <p:cNvSpPr/>
          <p:nvPr>
            <p:ph idx="14" type="pic"/>
          </p:nvPr>
        </p:nvSpPr>
        <p:spPr>
          <a:xfrm>
            <a:off x="4108150" y="14889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5"/>
          <p:cNvSpPr/>
          <p:nvPr>
            <p:ph idx="15" type="pic"/>
          </p:nvPr>
        </p:nvSpPr>
        <p:spPr>
          <a:xfrm>
            <a:off x="1431424" y="32434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5" name="Google Shape;45;p5"/>
          <p:cNvSpPr/>
          <p:nvPr>
            <p:ph idx="16" type="pic"/>
          </p:nvPr>
        </p:nvSpPr>
        <p:spPr>
          <a:xfrm>
            <a:off x="5310924" y="3243450"/>
            <a:ext cx="1459800" cy="1459800"/>
          </a:xfrm>
          <a:prstGeom prst="rect">
            <a:avLst/>
          </a:prstGeom>
          <a:noFill/>
          <a:ln>
            <a:noFill/>
          </a:ln>
        </p:spPr>
      </p:sp>
      <p:sp>
        <p:nvSpPr>
          <p:cNvPr id="46" name="Google Shape;46;p5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47" name="Google Shape;47;p5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48" name="Google Shape;48;p5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e team 3">
  <p:cSld name="BLANK_1_1_1_1_1_2_1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"/>
          <p:cNvSpPr txBox="1"/>
          <p:nvPr>
            <p:ph idx="1" type="subTitle"/>
          </p:nvPr>
        </p:nvSpPr>
        <p:spPr>
          <a:xfrm>
            <a:off x="2062075" y="1327475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1" name="Google Shape;51;p6"/>
          <p:cNvSpPr txBox="1"/>
          <p:nvPr>
            <p:ph idx="2" type="body"/>
          </p:nvPr>
        </p:nvSpPr>
        <p:spPr>
          <a:xfrm>
            <a:off x="2065375" y="1844475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52" name="Google Shape;52;p6"/>
          <p:cNvSpPr txBox="1"/>
          <p:nvPr>
            <p:ph idx="3" type="subTitle"/>
          </p:nvPr>
        </p:nvSpPr>
        <p:spPr>
          <a:xfrm>
            <a:off x="6405875" y="131835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53" name="Google Shape;53;p6"/>
          <p:cNvSpPr txBox="1"/>
          <p:nvPr>
            <p:ph idx="4" type="body"/>
          </p:nvPr>
        </p:nvSpPr>
        <p:spPr>
          <a:xfrm>
            <a:off x="6409175" y="183535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54" name="Google Shape;54;p6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55" name="Google Shape;55;p6"/>
          <p:cNvSpPr txBox="1"/>
          <p:nvPr>
            <p:ph idx="5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56" name="Google Shape;56;p6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57" name="Google Shape;57;p6"/>
          <p:cNvSpPr/>
          <p:nvPr>
            <p:ph idx="6" type="pic"/>
          </p:nvPr>
        </p:nvSpPr>
        <p:spPr>
          <a:xfrm>
            <a:off x="404450" y="127137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8" name="Google Shape;58;p6"/>
          <p:cNvSpPr/>
          <p:nvPr>
            <p:ph idx="7" type="pic"/>
          </p:nvPr>
        </p:nvSpPr>
        <p:spPr>
          <a:xfrm>
            <a:off x="4748363" y="127137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59" name="Google Shape;59;p6"/>
          <p:cNvSpPr/>
          <p:nvPr>
            <p:ph idx="8" type="pic"/>
          </p:nvPr>
        </p:nvSpPr>
        <p:spPr>
          <a:xfrm>
            <a:off x="4748338" y="3075225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0" name="Google Shape;60;p6"/>
          <p:cNvSpPr/>
          <p:nvPr>
            <p:ph idx="9" type="pic"/>
          </p:nvPr>
        </p:nvSpPr>
        <p:spPr>
          <a:xfrm>
            <a:off x="404438" y="3075300"/>
            <a:ext cx="1452000" cy="1452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61" name="Google Shape;61;p6"/>
          <p:cNvSpPr txBox="1"/>
          <p:nvPr>
            <p:ph idx="13" type="subTitle"/>
          </p:nvPr>
        </p:nvSpPr>
        <p:spPr>
          <a:xfrm>
            <a:off x="6405875" y="312220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2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2" name="Google Shape;62;p6"/>
          <p:cNvSpPr txBox="1"/>
          <p:nvPr>
            <p:ph idx="14" type="body"/>
          </p:nvPr>
        </p:nvSpPr>
        <p:spPr>
          <a:xfrm>
            <a:off x="6409175" y="363920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63" name="Google Shape;63;p6"/>
          <p:cNvSpPr txBox="1"/>
          <p:nvPr>
            <p:ph idx="15" type="subTitle"/>
          </p:nvPr>
        </p:nvSpPr>
        <p:spPr>
          <a:xfrm>
            <a:off x="2062075" y="3122200"/>
            <a:ext cx="2301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chemeClr val="accent1"/>
                </a:solidFill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64" name="Google Shape;64;p6"/>
          <p:cNvSpPr txBox="1"/>
          <p:nvPr>
            <p:ph idx="16" type="body"/>
          </p:nvPr>
        </p:nvSpPr>
        <p:spPr>
          <a:xfrm>
            <a:off x="2065375" y="3639200"/>
            <a:ext cx="2301000" cy="84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65" name="Google Shape;65;p6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66" name="Google Shape;66;p6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67" name="Google Shape;67;p6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oup activity">
  <p:cSld name="BLANK_1_1_1_1_1_2_1_2">
    <p:bg>
      <p:bgPr>
        <a:solidFill>
          <a:schemeClr val="dk2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7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70" name="Google Shape;70;p7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71" name="Google Shape;71;p7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72" name="Google Shape;72;p7"/>
          <p:cNvSpPr txBox="1"/>
          <p:nvPr>
            <p:ph idx="2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73" name="Google Shape;73;p7"/>
          <p:cNvSpPr txBox="1"/>
          <p:nvPr>
            <p:ph idx="3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74" name="Google Shape;74;p7"/>
          <p:cNvSpPr txBox="1"/>
          <p:nvPr>
            <p:ph idx="4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quote">
  <p:cSld name="BLANK_1_1_1_1_1_2_1_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8"/>
          <p:cNvSpPr/>
          <p:nvPr>
            <p:ph idx="2" type="pic"/>
          </p:nvPr>
        </p:nvSpPr>
        <p:spPr>
          <a:xfrm>
            <a:off x="228600" y="220050"/>
            <a:ext cx="4333500" cy="448320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8"/>
          <p:cNvSpPr/>
          <p:nvPr/>
        </p:nvSpPr>
        <p:spPr>
          <a:xfrm>
            <a:off x="4561975" y="682350"/>
            <a:ext cx="4353300" cy="4020900"/>
          </a:xfrm>
          <a:prstGeom prst="snip2DiagRect">
            <a:avLst>
              <a:gd fmla="val 0" name="adj1"/>
              <a:gd fmla="val 12191" name="adj2"/>
            </a:avLst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182875" spcFirstLastPara="1" rIns="18287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78" name="Google Shape;78;p8"/>
          <p:cNvSpPr txBox="1"/>
          <p:nvPr>
            <p:ph type="title"/>
          </p:nvPr>
        </p:nvSpPr>
        <p:spPr>
          <a:xfrm>
            <a:off x="4971925" y="2480100"/>
            <a:ext cx="3533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79" name="Google Shape;79;p8"/>
          <p:cNvSpPr txBox="1"/>
          <p:nvPr>
            <p:ph idx="1" type="subTitle"/>
          </p:nvPr>
        </p:nvSpPr>
        <p:spPr>
          <a:xfrm>
            <a:off x="4971925" y="358800"/>
            <a:ext cx="1860300" cy="184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6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80" name="Google Shape;80;p8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1" name="Google Shape;81;p8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2" name="Google Shape;82;p8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main point">
  <p:cSld name="BLANK_1_1_1_1_1_1_1">
    <p:bg>
      <p:bgPr>
        <a:solidFill>
          <a:schemeClr val="dk2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9"/>
          <p:cNvSpPr txBox="1"/>
          <p:nvPr>
            <p:ph type="title"/>
          </p:nvPr>
        </p:nvSpPr>
        <p:spPr>
          <a:xfrm>
            <a:off x="228600" y="354100"/>
            <a:ext cx="85746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1pPr>
            <a:lvl2pPr lvl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2pPr>
            <a:lvl3pPr lvl="2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3pPr>
            <a:lvl4pPr lvl="3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4pPr>
            <a:lvl5pPr lvl="4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5pPr>
            <a:lvl6pPr lvl="5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6pPr>
            <a:lvl7pPr lvl="6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7pPr>
            <a:lvl8pPr lvl="7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8pPr>
            <a:lvl9pPr lvl="8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10800"/>
            </a:lvl9pPr>
          </a:lstStyle>
          <a:p/>
        </p:txBody>
      </p:sp>
      <p:sp>
        <p:nvSpPr>
          <p:cNvPr id="85" name="Google Shape;85;p9"/>
          <p:cNvSpPr txBox="1"/>
          <p:nvPr>
            <p:ph idx="1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6" name="Google Shape;86;p9"/>
          <p:cNvSpPr txBox="1"/>
          <p:nvPr>
            <p:ph idx="2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87" name="Google Shape;87;p9"/>
          <p:cNvSpPr txBox="1"/>
          <p:nvPr>
            <p:ph idx="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alt">
  <p:cSld name="BLANK_1_1_1_1_1_1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0"/>
          <p:cNvSpPr/>
          <p:nvPr>
            <p:ph idx="2" type="pic"/>
          </p:nvPr>
        </p:nvSpPr>
        <p:spPr>
          <a:xfrm>
            <a:off x="228600" y="220050"/>
            <a:ext cx="8686800" cy="44664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10"/>
          <p:cNvSpPr txBox="1"/>
          <p:nvPr>
            <p:ph type="title"/>
          </p:nvPr>
        </p:nvSpPr>
        <p:spPr>
          <a:xfrm>
            <a:off x="1734575" y="975090"/>
            <a:ext cx="5674800" cy="39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600"/>
            </a:lvl9pPr>
          </a:lstStyle>
          <a:p/>
        </p:txBody>
      </p:sp>
      <p:sp>
        <p:nvSpPr>
          <p:cNvPr id="91" name="Google Shape;91;p10"/>
          <p:cNvSpPr txBox="1"/>
          <p:nvPr>
            <p:ph idx="1" type="subTitle"/>
          </p:nvPr>
        </p:nvSpPr>
        <p:spPr>
          <a:xfrm>
            <a:off x="2162400" y="1618675"/>
            <a:ext cx="4819200" cy="2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10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10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10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10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10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10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10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10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1000"/>
            </a:lvl9pPr>
          </a:lstStyle>
          <a:p/>
        </p:txBody>
      </p:sp>
      <p:sp>
        <p:nvSpPr>
          <p:cNvPr id="92" name="Google Shape;92;p10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3" name="Google Shape;93;p10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94" name="Google Shape;94;p10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ist">
  <p:cSld name="BLANK_1_1_1_1_1_1_1_1_2_1">
    <p:bg>
      <p:bgPr>
        <a:solidFill>
          <a:schemeClr val="dk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1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97" name="Google Shape;97;p11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98" name="Google Shape;98;p11"/>
          <p:cNvSpPr txBox="1"/>
          <p:nvPr>
            <p:ph idx="2" type="subTitle"/>
          </p:nvPr>
        </p:nvSpPr>
        <p:spPr>
          <a:xfrm>
            <a:off x="937025" y="1371275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99" name="Google Shape;99;p11"/>
          <p:cNvSpPr txBox="1"/>
          <p:nvPr>
            <p:ph idx="3" type="subTitle"/>
          </p:nvPr>
        </p:nvSpPr>
        <p:spPr>
          <a:xfrm>
            <a:off x="228600" y="1297725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0" name="Google Shape;100;p11"/>
          <p:cNvSpPr txBox="1"/>
          <p:nvPr>
            <p:ph idx="4" type="body"/>
          </p:nvPr>
        </p:nvSpPr>
        <p:spPr>
          <a:xfrm>
            <a:off x="4652850" y="1371275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1" name="Google Shape;101;p11"/>
          <p:cNvSpPr txBox="1"/>
          <p:nvPr>
            <p:ph idx="5" type="subTitle"/>
          </p:nvPr>
        </p:nvSpPr>
        <p:spPr>
          <a:xfrm>
            <a:off x="935663" y="2274363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2" name="Google Shape;102;p11"/>
          <p:cNvSpPr txBox="1"/>
          <p:nvPr>
            <p:ph idx="6" type="subTitle"/>
          </p:nvPr>
        </p:nvSpPr>
        <p:spPr>
          <a:xfrm>
            <a:off x="227238" y="2200813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3" name="Google Shape;103;p11"/>
          <p:cNvSpPr txBox="1"/>
          <p:nvPr>
            <p:ph idx="7" type="body"/>
          </p:nvPr>
        </p:nvSpPr>
        <p:spPr>
          <a:xfrm>
            <a:off x="4651488" y="2274363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4" name="Google Shape;104;p11"/>
          <p:cNvSpPr txBox="1"/>
          <p:nvPr>
            <p:ph idx="8" type="subTitle"/>
          </p:nvPr>
        </p:nvSpPr>
        <p:spPr>
          <a:xfrm>
            <a:off x="935650" y="3177450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5" name="Google Shape;105;p11"/>
          <p:cNvSpPr txBox="1"/>
          <p:nvPr>
            <p:ph idx="9" type="subTitle"/>
          </p:nvPr>
        </p:nvSpPr>
        <p:spPr>
          <a:xfrm>
            <a:off x="227225" y="3103900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6" name="Google Shape;106;p11"/>
          <p:cNvSpPr txBox="1"/>
          <p:nvPr>
            <p:ph idx="13" type="body"/>
          </p:nvPr>
        </p:nvSpPr>
        <p:spPr>
          <a:xfrm>
            <a:off x="4651475" y="3177450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07" name="Google Shape;107;p11"/>
          <p:cNvSpPr txBox="1"/>
          <p:nvPr>
            <p:ph idx="14" type="subTitle"/>
          </p:nvPr>
        </p:nvSpPr>
        <p:spPr>
          <a:xfrm>
            <a:off x="935663" y="4080550"/>
            <a:ext cx="27093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08" name="Google Shape;108;p11"/>
          <p:cNvSpPr txBox="1"/>
          <p:nvPr>
            <p:ph idx="15" type="subTitle"/>
          </p:nvPr>
        </p:nvSpPr>
        <p:spPr>
          <a:xfrm>
            <a:off x="227238" y="4007000"/>
            <a:ext cx="5049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09" name="Google Shape;109;p11"/>
          <p:cNvSpPr txBox="1"/>
          <p:nvPr>
            <p:ph idx="16" type="body"/>
          </p:nvPr>
        </p:nvSpPr>
        <p:spPr>
          <a:xfrm>
            <a:off x="4651488" y="4080550"/>
            <a:ext cx="4260000" cy="53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10" name="Google Shape;110;p11"/>
          <p:cNvSpPr txBox="1"/>
          <p:nvPr>
            <p:ph idx="17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11" name="Google Shape;111;p11"/>
          <p:cNvSpPr txBox="1"/>
          <p:nvPr>
            <p:ph idx="18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12" name="Google Shape;112;p11"/>
          <p:cNvSpPr txBox="1"/>
          <p:nvPr>
            <p:ph idx="19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1">
  <p:cSld name="BLANK_1_1_1_1_1_1_1_1_2_1_1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15" name="Google Shape;115;p12"/>
          <p:cNvSpPr txBox="1"/>
          <p:nvPr>
            <p:ph idx="1" type="body"/>
          </p:nvPr>
        </p:nvSpPr>
        <p:spPr>
          <a:xfrm>
            <a:off x="2314575" y="1961850"/>
            <a:ext cx="3222000" cy="2545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16" name="Google Shape;116;p12"/>
          <p:cNvSpPr txBox="1"/>
          <p:nvPr>
            <p:ph idx="2" type="subTitle"/>
          </p:nvPr>
        </p:nvSpPr>
        <p:spPr>
          <a:xfrm>
            <a:off x="2314575" y="1660050"/>
            <a:ext cx="3222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17" name="Google Shape;117;p12"/>
          <p:cNvSpPr/>
          <p:nvPr>
            <p:ph idx="3" type="pic"/>
          </p:nvPr>
        </p:nvSpPr>
        <p:spPr>
          <a:xfrm>
            <a:off x="5779150" y="1660075"/>
            <a:ext cx="29373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2"/>
          <p:cNvSpPr txBox="1"/>
          <p:nvPr>
            <p:ph idx="4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19" name="Google Shape;119;p12"/>
          <p:cNvSpPr txBox="1"/>
          <p:nvPr>
            <p:ph idx="5" type="subTitle"/>
          </p:nvPr>
        </p:nvSpPr>
        <p:spPr>
          <a:xfrm>
            <a:off x="609725" y="2991325"/>
            <a:ext cx="1230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20" name="Google Shape;120;p12"/>
          <p:cNvSpPr txBox="1"/>
          <p:nvPr>
            <p:ph idx="6" type="subTitle"/>
          </p:nvPr>
        </p:nvSpPr>
        <p:spPr>
          <a:xfrm>
            <a:off x="780175" y="3786625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21" name="Google Shape;121;p12"/>
          <p:cNvSpPr txBox="1"/>
          <p:nvPr>
            <p:ph idx="7" type="subTitle"/>
          </p:nvPr>
        </p:nvSpPr>
        <p:spPr>
          <a:xfrm>
            <a:off x="780175" y="1811350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22" name="Google Shape;122;p12"/>
          <p:cNvSpPr txBox="1"/>
          <p:nvPr>
            <p:ph idx="8" type="subTitle"/>
          </p:nvPr>
        </p:nvSpPr>
        <p:spPr>
          <a:xfrm>
            <a:off x="603175" y="2210875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3" name="Google Shape;123;p12"/>
          <p:cNvSpPr txBox="1"/>
          <p:nvPr>
            <p:ph idx="9" type="subTitle"/>
          </p:nvPr>
        </p:nvSpPr>
        <p:spPr>
          <a:xfrm>
            <a:off x="603175" y="4184850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24" name="Google Shape;124;p12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25" name="Google Shape;125;p12"/>
          <p:cNvSpPr txBox="1"/>
          <p:nvPr>
            <p:ph idx="1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26" name="Google Shape;126;p12"/>
          <p:cNvSpPr txBox="1"/>
          <p:nvPr>
            <p:ph idx="1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27" name="Google Shape;127;p12"/>
          <p:cNvSpPr txBox="1"/>
          <p:nvPr>
            <p:ph idx="1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2">
  <p:cSld name="BLANK_1_1_1_1_1_1_1_1_2_1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3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30" name="Google Shape;130;p13"/>
          <p:cNvSpPr txBox="1"/>
          <p:nvPr>
            <p:ph idx="1" type="subTitle"/>
          </p:nvPr>
        </p:nvSpPr>
        <p:spPr>
          <a:xfrm>
            <a:off x="6561550" y="3978150"/>
            <a:ext cx="18804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32" name="Google Shape;132;p13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33" name="Google Shape;133;p13"/>
          <p:cNvSpPr/>
          <p:nvPr>
            <p:ph idx="3" type="pic"/>
          </p:nvPr>
        </p:nvSpPr>
        <p:spPr>
          <a:xfrm>
            <a:off x="421325" y="1661000"/>
            <a:ext cx="38535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3"/>
          <p:cNvSpPr txBox="1"/>
          <p:nvPr>
            <p:ph idx="4" type="body"/>
          </p:nvPr>
        </p:nvSpPr>
        <p:spPr>
          <a:xfrm>
            <a:off x="4513900" y="1962800"/>
            <a:ext cx="42030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35" name="Google Shape;135;p13"/>
          <p:cNvSpPr txBox="1"/>
          <p:nvPr>
            <p:ph idx="5" type="subTitle"/>
          </p:nvPr>
        </p:nvSpPr>
        <p:spPr>
          <a:xfrm>
            <a:off x="4513900" y="166100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36" name="Google Shape;136;p13"/>
          <p:cNvSpPr txBox="1"/>
          <p:nvPr>
            <p:ph idx="6" type="subTitle"/>
          </p:nvPr>
        </p:nvSpPr>
        <p:spPr>
          <a:xfrm>
            <a:off x="4866250" y="3786475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37" name="Google Shape;137;p13"/>
          <p:cNvSpPr txBox="1"/>
          <p:nvPr>
            <p:ph idx="7" type="subTitle"/>
          </p:nvPr>
        </p:nvSpPr>
        <p:spPr>
          <a:xfrm>
            <a:off x="4689250" y="4184700"/>
            <a:ext cx="13167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39" name="Google Shape;139;p13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40" name="Google Shape;140;p13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display 3">
  <p:cSld name="BLANK_1_1_1_1_1_1_1_1_2_1_1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4"/>
          <p:cNvSpPr/>
          <p:nvPr/>
        </p:nvSpPr>
        <p:spPr>
          <a:xfrm>
            <a:off x="228575" y="220050"/>
            <a:ext cx="8686800" cy="4483200"/>
          </a:xfrm>
          <a:prstGeom prst="rect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43" name="Google Shape;143;p14"/>
          <p:cNvSpPr txBox="1"/>
          <p:nvPr>
            <p:ph idx="1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/>
            </a:lvl9pPr>
          </a:lstStyle>
          <a:p/>
        </p:txBody>
      </p:sp>
      <p:sp>
        <p:nvSpPr>
          <p:cNvPr id="144" name="Google Shape;144;p14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5" name="Google Shape;145;p14"/>
          <p:cNvSpPr/>
          <p:nvPr>
            <p:ph idx="2" type="pic"/>
          </p:nvPr>
        </p:nvSpPr>
        <p:spPr>
          <a:xfrm>
            <a:off x="6237225" y="1660038"/>
            <a:ext cx="2485800" cy="2847300"/>
          </a:xfrm>
          <a:prstGeom prst="rect">
            <a:avLst/>
          </a:prstGeom>
          <a:noFill/>
          <a:ln>
            <a:noFill/>
          </a:ln>
        </p:spPr>
      </p:sp>
      <p:sp>
        <p:nvSpPr>
          <p:cNvPr id="146" name="Google Shape;146;p14"/>
          <p:cNvSpPr txBox="1"/>
          <p:nvPr>
            <p:ph idx="3" type="body"/>
          </p:nvPr>
        </p:nvSpPr>
        <p:spPr>
          <a:xfrm>
            <a:off x="421325" y="3096250"/>
            <a:ext cx="5556900" cy="141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1pPr>
            <a:lvl2pPr indent="-2921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2pPr>
            <a:lvl3pPr indent="-2921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3pPr>
            <a:lvl4pPr indent="-2921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4pPr>
            <a:lvl5pPr indent="-2921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5pPr>
            <a:lvl6pPr indent="-2921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6pPr>
            <a:lvl7pPr indent="-2921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●"/>
              <a:defRPr sz="1000"/>
            </a:lvl7pPr>
            <a:lvl8pPr indent="-2921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Instrument Sans"/>
              <a:buChar char="○"/>
              <a:defRPr sz="1000"/>
            </a:lvl8pPr>
            <a:lvl9pPr indent="-2921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Instrument Sans"/>
              <a:buChar char="■"/>
              <a:defRPr sz="1000"/>
            </a:lvl9pPr>
          </a:lstStyle>
          <a:p/>
        </p:txBody>
      </p:sp>
      <p:sp>
        <p:nvSpPr>
          <p:cNvPr id="147" name="Google Shape;147;p14"/>
          <p:cNvSpPr txBox="1"/>
          <p:nvPr>
            <p:ph idx="4" type="subTitle"/>
          </p:nvPr>
        </p:nvSpPr>
        <p:spPr>
          <a:xfrm>
            <a:off x="421325" y="2794450"/>
            <a:ext cx="55569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2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48" name="Google Shape;148;p14"/>
          <p:cNvSpPr txBox="1"/>
          <p:nvPr>
            <p:ph idx="5" type="subTitle"/>
          </p:nvPr>
        </p:nvSpPr>
        <p:spPr>
          <a:xfrm>
            <a:off x="2654650" y="2002400"/>
            <a:ext cx="18804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49" name="Google Shape;149;p14"/>
          <p:cNvSpPr txBox="1"/>
          <p:nvPr>
            <p:ph idx="6" type="subTitle"/>
          </p:nvPr>
        </p:nvSpPr>
        <p:spPr>
          <a:xfrm>
            <a:off x="780175" y="1809463"/>
            <a:ext cx="1059600" cy="375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30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50" name="Google Shape;150;p14"/>
          <p:cNvSpPr txBox="1"/>
          <p:nvPr>
            <p:ph idx="7" type="subTitle"/>
          </p:nvPr>
        </p:nvSpPr>
        <p:spPr>
          <a:xfrm>
            <a:off x="603175" y="2209000"/>
            <a:ext cx="15408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2pPr>
            <a:lvl3pPr lvl="2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3pPr>
            <a:lvl4pPr lvl="3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4pPr>
            <a:lvl5pPr lvl="4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5pPr>
            <a:lvl6pPr lvl="5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6pPr>
            <a:lvl7pPr lvl="6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7pPr>
            <a:lvl8pPr lvl="7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8pPr>
            <a:lvl9pPr lvl="8" algn="l">
              <a:spcBef>
                <a:spcPts val="0"/>
              </a:spcBef>
              <a:spcAft>
                <a:spcPts val="0"/>
              </a:spcAft>
              <a:buNone/>
              <a:defRPr sz="1000">
                <a:latin typeface="Instrument Sans Medium"/>
                <a:ea typeface="Instrument Sans Medium"/>
                <a:cs typeface="Instrument Sans Medium"/>
                <a:sym typeface="Instrument Sans Medium"/>
              </a:defRPr>
            </a:lvl9pPr>
          </a:lstStyle>
          <a:p/>
        </p:txBody>
      </p:sp>
      <p:sp>
        <p:nvSpPr>
          <p:cNvPr id="151" name="Google Shape;151;p14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2" name="Google Shape;152;p14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3" name="Google Shape;153;p14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1">
  <p:cSld name="BLANK_1_1_1_1_1_1_1_1_2_1_1_1_1_1">
    <p:bg>
      <p:bgPr>
        <a:solidFill>
          <a:schemeClr val="dk2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5"/>
          <p:cNvSpPr txBox="1"/>
          <p:nvPr>
            <p:ph type="title"/>
          </p:nvPr>
        </p:nvSpPr>
        <p:spPr>
          <a:xfrm>
            <a:off x="743250" y="2276250"/>
            <a:ext cx="76575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2100">
                <a:solidFill>
                  <a:schemeClr val="dk2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56" name="Google Shape;156;p15"/>
          <p:cNvSpPr/>
          <p:nvPr>
            <p:ph idx="2" type="pic"/>
          </p:nvPr>
        </p:nvSpPr>
        <p:spPr>
          <a:xfrm>
            <a:off x="5935400" y="3835650"/>
            <a:ext cx="867600" cy="8676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7" name="Google Shape;157;p15"/>
          <p:cNvSpPr txBox="1"/>
          <p:nvPr>
            <p:ph idx="1" type="subTitle"/>
          </p:nvPr>
        </p:nvSpPr>
        <p:spPr>
          <a:xfrm>
            <a:off x="7155500" y="4123500"/>
            <a:ext cx="1407300" cy="29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58" name="Google Shape;158;p15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59" name="Google Shape;159;p15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0" name="Google Shape;160;p15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2">
  <p:cSld name="BLANK_1_1_1_1_1_1_1_1_2_1_1_1_1_1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6"/>
          <p:cNvSpPr txBox="1"/>
          <p:nvPr>
            <p:ph idx="1" type="subTitle"/>
          </p:nvPr>
        </p:nvSpPr>
        <p:spPr>
          <a:xfrm>
            <a:off x="5764919" y="4182087"/>
            <a:ext cx="1379400" cy="2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lt1"/>
                </a:solidFill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63" name="Google Shape;163;p16"/>
          <p:cNvSpPr/>
          <p:nvPr>
            <p:ph idx="2" type="pic"/>
          </p:nvPr>
        </p:nvSpPr>
        <p:spPr>
          <a:xfrm>
            <a:off x="7482900" y="3270750"/>
            <a:ext cx="1432500" cy="1432500"/>
          </a:xfrm>
          <a:prstGeom prst="rect">
            <a:avLst/>
          </a:prstGeom>
          <a:noFill/>
          <a:ln>
            <a:noFill/>
          </a:ln>
        </p:spPr>
      </p:sp>
      <p:sp>
        <p:nvSpPr>
          <p:cNvPr id="164" name="Google Shape;164;p16"/>
          <p:cNvSpPr txBox="1"/>
          <p:nvPr>
            <p:ph type="title"/>
          </p:nvPr>
        </p:nvSpPr>
        <p:spPr>
          <a:xfrm>
            <a:off x="724450" y="291900"/>
            <a:ext cx="6267900" cy="23088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30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1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65" name="Google Shape;165;p16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6" name="Google Shape;166;p16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67" name="Google Shape;167;p16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3">
  <p:cSld name="BLANK_1_1_1_1_1_1_1_1_2_1_1_1_1_1_1_1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7"/>
          <p:cNvSpPr txBox="1"/>
          <p:nvPr>
            <p:ph idx="1" type="subTitle"/>
          </p:nvPr>
        </p:nvSpPr>
        <p:spPr>
          <a:xfrm>
            <a:off x="574144" y="4182237"/>
            <a:ext cx="1379400" cy="262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 sz="1000">
                <a:latin typeface="Tomorrow Medium"/>
                <a:ea typeface="Tomorrow Medium"/>
                <a:cs typeface="Tomorrow Medium"/>
                <a:sym typeface="Tomorrow Medium"/>
              </a:defRPr>
            </a:lvl9pPr>
          </a:lstStyle>
          <a:p/>
        </p:txBody>
      </p:sp>
      <p:sp>
        <p:nvSpPr>
          <p:cNvPr id="170" name="Google Shape;170;p17"/>
          <p:cNvSpPr/>
          <p:nvPr>
            <p:ph idx="2" type="pic"/>
          </p:nvPr>
        </p:nvSpPr>
        <p:spPr>
          <a:xfrm>
            <a:off x="4572096" y="0"/>
            <a:ext cx="4572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17"/>
          <p:cNvSpPr txBox="1"/>
          <p:nvPr>
            <p:ph type="title"/>
          </p:nvPr>
        </p:nvSpPr>
        <p:spPr>
          <a:xfrm>
            <a:off x="228600" y="1886650"/>
            <a:ext cx="3551100" cy="16614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  <p:sp>
        <p:nvSpPr>
          <p:cNvPr id="172" name="Google Shape;172;p17"/>
          <p:cNvSpPr txBox="1"/>
          <p:nvPr>
            <p:ph idx="3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73" name="Google Shape;173;p17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74" name="Google Shape;174;p17"/>
          <p:cNvSpPr txBox="1"/>
          <p:nvPr>
            <p:ph idx="5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agenda">
  <p:cSld name="BLANK_1_1_1_1_1_1_1_1_1_1_1_1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8"/>
          <p:cNvSpPr txBox="1"/>
          <p:nvPr>
            <p:ph type="title"/>
          </p:nvPr>
        </p:nvSpPr>
        <p:spPr>
          <a:xfrm>
            <a:off x="459900" y="423850"/>
            <a:ext cx="4484400" cy="273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1" type="subTitle"/>
          </p:nvPr>
        </p:nvSpPr>
        <p:spPr>
          <a:xfrm>
            <a:off x="228600" y="220050"/>
            <a:ext cx="2427000" cy="153900"/>
          </a:xfrm>
          <a:prstGeom prst="rect">
            <a:avLst/>
          </a:prstGeom>
        </p:spPr>
        <p:txBody>
          <a:bodyPr anchorCtr="0" anchor="t" bIns="0" lIns="0" spcFirstLastPara="1" rIns="0" wrap="square" tIns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1000">
                <a:solidFill>
                  <a:schemeClr val="accent1"/>
                </a:solidFill>
                <a:latin typeface="Instrument Sans SemiBold"/>
                <a:ea typeface="Instrument Sans SemiBold"/>
                <a:cs typeface="Instrument Sans SemiBold"/>
                <a:sym typeface="Instrument Sans SemiBold"/>
              </a:defRPr>
            </a:lvl9pPr>
          </a:lstStyle>
          <a:p/>
        </p:txBody>
      </p:sp>
      <p:sp>
        <p:nvSpPr>
          <p:cNvPr id="178" name="Google Shape;178;p18"/>
          <p:cNvSpPr/>
          <p:nvPr/>
        </p:nvSpPr>
        <p:spPr>
          <a:xfrm rot="5400000">
            <a:off x="216900" y="486850"/>
            <a:ext cx="170400" cy="1470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179" name="Google Shape;179;p18"/>
          <p:cNvSpPr txBox="1"/>
          <p:nvPr>
            <p:ph idx="2" type="subTitle"/>
          </p:nvPr>
        </p:nvSpPr>
        <p:spPr>
          <a:xfrm>
            <a:off x="460025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accent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0" name="Google Shape;180;p18"/>
          <p:cNvSpPr txBox="1"/>
          <p:nvPr>
            <p:ph idx="3" type="subTitle"/>
          </p:nvPr>
        </p:nvSpPr>
        <p:spPr>
          <a:xfrm>
            <a:off x="2713400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1" name="Google Shape;181;p18"/>
          <p:cNvSpPr txBox="1"/>
          <p:nvPr>
            <p:ph idx="4" type="subTitle"/>
          </p:nvPr>
        </p:nvSpPr>
        <p:spPr>
          <a:xfrm>
            <a:off x="4966775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2" name="Google Shape;182;p18"/>
          <p:cNvSpPr txBox="1"/>
          <p:nvPr>
            <p:ph idx="5" type="subTitle"/>
          </p:nvPr>
        </p:nvSpPr>
        <p:spPr>
          <a:xfrm>
            <a:off x="7220150" y="2463700"/>
            <a:ext cx="14640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1pPr>
            <a:lvl2pPr lvl="1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2pPr>
            <a:lvl3pPr lvl="2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3pPr>
            <a:lvl4pPr lvl="3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4pPr>
            <a:lvl5pPr lvl="4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5pPr>
            <a:lvl6pPr lvl="5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6pPr>
            <a:lvl7pPr lvl="6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7pPr>
            <a:lvl8pPr lvl="7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8pPr>
            <a:lvl9pPr lvl="8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183" name="Google Shape;183;p18"/>
          <p:cNvSpPr txBox="1"/>
          <p:nvPr>
            <p:ph idx="6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84" name="Google Shape;184;p18"/>
          <p:cNvSpPr txBox="1"/>
          <p:nvPr>
            <p:ph idx="7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  <p:sp>
        <p:nvSpPr>
          <p:cNvPr id="185" name="Google Shape;185;p18"/>
          <p:cNvSpPr txBox="1"/>
          <p:nvPr>
            <p:ph idx="8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700"/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 sz="700"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 sz="700"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 sz="700"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 sz="700"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 sz="700"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 sz="700"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 sz="700"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 sz="7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8" name="Google Shape;188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 header"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 and bod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93" name="Google Shape;193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 and two columns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196" name="Google Shape;196;p2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7" name="Google Shape;197;p2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 column text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2" name="Google Shape;202;p2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 poin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 title and description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07" name="Google Shape;207;p2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08" name="Google Shape;208;p2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 number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13" name="Google Shape;213;p2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Agenda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17" name="Google Shape;217;p3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8" name="Google Shape;218;p3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19" name="Google Shape;219;p3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0" name="Google Shape;220;p3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1" name="Google Shape;221;p3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2" name="Google Shape;222;p3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Title, body and image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6" name="Google Shape;226;p3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Two big ideas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29" name="Google Shape;229;p32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0" name="Google Shape;230;p3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1" name="Google Shape;231;p32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2" name="Google Shape;232;p3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Three big ideas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5" name="Google Shape;235;p3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6" name="Google Shape;236;p3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7" name="Google Shape;237;p33"/>
          <p:cNvSpPr txBox="1"/>
          <p:nvPr>
            <p:ph idx="3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8" name="Google Shape;238;p33"/>
          <p:cNvSpPr txBox="1"/>
          <p:nvPr>
            <p:ph idx="4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39" name="Google Shape;239;p33"/>
          <p:cNvSpPr txBox="1"/>
          <p:nvPr>
            <p:ph idx="5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0" name="Google Shape;240;p33"/>
          <p:cNvSpPr txBox="1"/>
          <p:nvPr>
            <p:ph idx="6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Four big ideas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4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3" name="Google Shape;243;p34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4" name="Google Shape;244;p3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5" name="Google Shape;245;p3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6" name="Google Shape;246;p3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47" name="Google Shape;247;p3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8" name="Google Shape;248;p3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9" name="Google Shape;249;p34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0" name="Google Shape;250;p3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53" name="Google Shape;253;p3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Two storyboards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6" name="Google Shape;256;p3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57" name="Google Shape;257;p3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58" name="Google Shape;258;p3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9" name="Google Shape;259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60" name="Google Shape;260;p3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61" name="Google Shape;261;p3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Three storyboards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7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4" name="Google Shape;264;p37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5" name="Google Shape;265;p37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37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7" name="Google Shape;267;p37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37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9" name="Google Shape;26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70" name="Google Shape;270;p37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1" name="Google Shape;271;p37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2" name="Google Shape;272;p37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Image only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8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Image grid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9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p39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39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39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39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39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39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83" name="Google Shape;283;p39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39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39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580975" y="418300"/>
            <a:ext cx="8304000" cy="10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Tomorrow"/>
              <a:buNone/>
              <a:defRPr sz="4800">
                <a:solidFill>
                  <a:schemeClr val="dk1"/>
                </a:solidFill>
                <a:latin typeface="Tomorrow"/>
                <a:ea typeface="Tomorrow"/>
                <a:cs typeface="Tomorrow"/>
                <a:sym typeface="Tomorrow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08300" y="1890075"/>
            <a:ext cx="3733800" cy="24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●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○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Instrument Sans"/>
              <a:buChar char="■"/>
              <a:defRPr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0"/>
          <p:cNvSpPr txBox="1"/>
          <p:nvPr>
            <p:ph type="title"/>
          </p:nvPr>
        </p:nvSpPr>
        <p:spPr>
          <a:xfrm>
            <a:off x="96175" y="62101"/>
            <a:ext cx="6683700" cy="15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1"/>
                </a:solidFill>
              </a:rPr>
              <a:t>MAE 106 </a:t>
            </a:r>
            <a:r>
              <a:rPr lang="en"/>
              <a:t>Verification 2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Debugging Manual</a:t>
            </a:r>
            <a:endParaRPr/>
          </a:p>
        </p:txBody>
      </p:sp>
      <p:sp>
        <p:nvSpPr>
          <p:cNvPr id="291" name="Google Shape;291;p40"/>
          <p:cNvSpPr txBox="1"/>
          <p:nvPr>
            <p:ph idx="4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</a:t>
            </a:r>
            <a:endParaRPr/>
          </a:p>
        </p:txBody>
      </p:sp>
      <p:sp>
        <p:nvSpPr>
          <p:cNvPr id="292" name="Google Shape;292;p40"/>
          <p:cNvSpPr txBox="1"/>
          <p:nvPr>
            <p:ph idx="5" type="subTitle"/>
          </p:nvPr>
        </p:nvSpPr>
        <p:spPr>
          <a:xfrm>
            <a:off x="8104850" y="4815600"/>
            <a:ext cx="868500" cy="107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SPRING 2026</a:t>
            </a:r>
            <a:endParaRPr/>
          </a:p>
        </p:txBody>
      </p:sp>
      <p:sp>
        <p:nvSpPr>
          <p:cNvPr id="293" name="Google Shape;293;p40"/>
          <p:cNvSpPr txBox="1"/>
          <p:nvPr>
            <p:ph idx="1" type="subTitle"/>
          </p:nvPr>
        </p:nvSpPr>
        <p:spPr>
          <a:xfrm>
            <a:off x="5778150" y="1531050"/>
            <a:ext cx="2471700" cy="166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GROUP 7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Abby Baldwin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Jerry Chen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Tomorrow"/>
                <a:ea typeface="Tomorrow"/>
                <a:cs typeface="Tomorrow"/>
                <a:sym typeface="Tomorrow"/>
              </a:rPr>
              <a:t>Brooke Bain</a:t>
            </a:r>
            <a:endParaRPr b="1" sz="2000">
              <a:latin typeface="Tomorrow"/>
              <a:ea typeface="Tomorrow"/>
              <a:cs typeface="Tomorrow"/>
              <a:sym typeface="Tomorrow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8" name="Google Shape;298;p41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99" name="Google Shape;299;p41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MOSFET</a:t>
            </a:r>
            <a:endParaRPr sz="2400"/>
          </a:p>
        </p:txBody>
      </p:sp>
      <p:sp>
        <p:nvSpPr>
          <p:cNvPr id="300" name="Google Shape;300;p41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301" name="Google Shape;301;p41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Symptoms</a:t>
            </a:r>
            <a:endParaRPr/>
          </a:p>
        </p:txBody>
      </p:sp>
      <p:sp>
        <p:nvSpPr>
          <p:cNvPr id="302" name="Google Shape;302;p41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03" name="Google Shape;303;p41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04" name="Google Shape;304;p41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05" name="Google Shape;305;p41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06" name="Google Shape;306;p41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sp>
        <p:nvSpPr>
          <p:cNvPr id="307" name="Google Shape;307;p41"/>
          <p:cNvSpPr txBox="1"/>
          <p:nvPr>
            <p:ph idx="5" type="subTitle"/>
          </p:nvPr>
        </p:nvSpPr>
        <p:spPr>
          <a:xfrm>
            <a:off x="421325" y="1591175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No voltage between terminals when powered</a:t>
            </a:r>
            <a:endParaRPr/>
          </a:p>
        </p:txBody>
      </p:sp>
      <p:sp>
        <p:nvSpPr>
          <p:cNvPr id="308" name="Google Shape;308;p41"/>
          <p:cNvSpPr txBox="1"/>
          <p:nvPr>
            <p:ph idx="5" type="subTitle"/>
          </p:nvPr>
        </p:nvSpPr>
        <p:spPr>
          <a:xfrm>
            <a:off x="4520025" y="1407225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sp>
        <p:nvSpPr>
          <p:cNvPr id="309" name="Google Shape;309;p41"/>
          <p:cNvSpPr txBox="1"/>
          <p:nvPr>
            <p:ph idx="5" type="subTitle"/>
          </p:nvPr>
        </p:nvSpPr>
        <p:spPr>
          <a:xfrm>
            <a:off x="4520025" y="1638450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Set the multimeter on voltage diode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positive to drain and negative to source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it’s not continuous, MOSFET is working because no voltage was applied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it is continuous, the MOSFET is broken and should be replaced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10" name="Google Shape;310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6750" y="2331225"/>
            <a:ext cx="1675755" cy="2085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5" name="Google Shape;315;p42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6" name="Google Shape;316;p42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Voltage Converter</a:t>
            </a:r>
            <a:endParaRPr sz="2400"/>
          </a:p>
        </p:txBody>
      </p:sp>
      <p:sp>
        <p:nvSpPr>
          <p:cNvPr id="317" name="Google Shape;317;p42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318" name="Google Shape;318;p42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19" name="Google Shape;319;p42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20" name="Google Shape;320;p42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21" name="Google Shape;321;p42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22" name="Google Shape;322;p42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sp>
        <p:nvSpPr>
          <p:cNvPr id="323" name="Google Shape;323;p42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Symptoms</a:t>
            </a:r>
            <a:endParaRPr/>
          </a:p>
        </p:txBody>
      </p:sp>
      <p:sp>
        <p:nvSpPr>
          <p:cNvPr id="324" name="Google Shape;324;p42"/>
          <p:cNvSpPr txBox="1"/>
          <p:nvPr>
            <p:ph idx="5" type="subTitle"/>
          </p:nvPr>
        </p:nvSpPr>
        <p:spPr>
          <a:xfrm>
            <a:off x="421325" y="1591175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Output terminals very far off of 6V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Motor moves strangely or vibrates</a:t>
            </a:r>
            <a:endParaRPr/>
          </a:p>
        </p:txBody>
      </p:sp>
      <p:sp>
        <p:nvSpPr>
          <p:cNvPr id="325" name="Google Shape;325;p42"/>
          <p:cNvSpPr txBox="1"/>
          <p:nvPr>
            <p:ph idx="5" type="subTitle"/>
          </p:nvPr>
        </p:nvSpPr>
        <p:spPr>
          <a:xfrm>
            <a:off x="4520025" y="1407225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pic>
        <p:nvPicPr>
          <p:cNvPr id="326" name="Google Shape;32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5325" y="2105875"/>
            <a:ext cx="1042175" cy="2497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2"/>
          <p:cNvSpPr txBox="1"/>
          <p:nvPr>
            <p:ph idx="5" type="subTitle"/>
          </p:nvPr>
        </p:nvSpPr>
        <p:spPr>
          <a:xfrm>
            <a:off x="4520025" y="1638450"/>
            <a:ext cx="3666600" cy="23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Set the multimeter on voltage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the 12V battery to the input of the converter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the multimeter to the output of the converter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multimeter reads 6V, the converter is working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multimeter reads 0V or 12V, or anything else that is far from 6V, the converter is not working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2" name="Google Shape;332;p43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" name="Google Shape;333;p43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Solenoid</a:t>
            </a:r>
            <a:endParaRPr sz="2400"/>
          </a:p>
        </p:txBody>
      </p:sp>
      <p:sp>
        <p:nvSpPr>
          <p:cNvPr id="334" name="Google Shape;334;p43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335" name="Google Shape;335;p43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36" name="Google Shape;336;p43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37" name="Google Shape;337;p43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38" name="Google Shape;338;p43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39" name="Google Shape;339;p43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sp>
        <p:nvSpPr>
          <p:cNvPr id="340" name="Google Shape;340;p43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Symptoms</a:t>
            </a:r>
            <a:endParaRPr/>
          </a:p>
        </p:txBody>
      </p:sp>
      <p:sp>
        <p:nvSpPr>
          <p:cNvPr id="341" name="Google Shape;341;p43"/>
          <p:cNvSpPr txBox="1"/>
          <p:nvPr>
            <p:ph idx="5" type="subTitle"/>
          </p:nvPr>
        </p:nvSpPr>
        <p:spPr>
          <a:xfrm>
            <a:off x="421325" y="1591175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Piston does not fire or solenoid does not click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Piston fires but lacks usual force</a:t>
            </a:r>
            <a:endParaRPr/>
          </a:p>
        </p:txBody>
      </p:sp>
      <p:sp>
        <p:nvSpPr>
          <p:cNvPr id="342" name="Google Shape;342;p43"/>
          <p:cNvSpPr txBox="1"/>
          <p:nvPr>
            <p:ph idx="5" type="subTitle"/>
          </p:nvPr>
        </p:nvSpPr>
        <p:spPr>
          <a:xfrm>
            <a:off x="4520025" y="1407225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sp>
        <p:nvSpPr>
          <p:cNvPr id="343" name="Google Shape;343;p43"/>
          <p:cNvSpPr txBox="1"/>
          <p:nvPr>
            <p:ph idx="5" type="subTitle"/>
          </p:nvPr>
        </p:nvSpPr>
        <p:spPr>
          <a:xfrm>
            <a:off x="4520025" y="1638450"/>
            <a:ext cx="3666600" cy="23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Disconnect the solenoid from all circuit elements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the solenoid terminals directly to the 12V power source then promptly disconnect them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solenoid clicks, it is working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solenoid makes no sound or only hums, it is not working</a:t>
            </a:r>
            <a:endParaRPr/>
          </a:p>
        </p:txBody>
      </p:sp>
      <p:pic>
        <p:nvPicPr>
          <p:cNvPr id="344" name="Google Shape;34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18587" y="2295382"/>
            <a:ext cx="1472078" cy="231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9" name="Google Shape;349;p44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0" name="Google Shape;350;p44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Servo Motor</a:t>
            </a:r>
            <a:endParaRPr sz="2400"/>
          </a:p>
        </p:txBody>
      </p:sp>
      <p:sp>
        <p:nvSpPr>
          <p:cNvPr id="351" name="Google Shape;351;p44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352" name="Google Shape;352;p44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53" name="Google Shape;353;p44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54" name="Google Shape;354;p44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55" name="Google Shape;355;p44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56" name="Google Shape;356;p44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sp>
        <p:nvSpPr>
          <p:cNvPr id="357" name="Google Shape;357;p44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Symptoms</a:t>
            </a:r>
            <a:endParaRPr/>
          </a:p>
        </p:txBody>
      </p:sp>
      <p:sp>
        <p:nvSpPr>
          <p:cNvPr id="358" name="Google Shape;358;p44"/>
          <p:cNvSpPr txBox="1"/>
          <p:nvPr>
            <p:ph idx="5" type="subTitle"/>
          </p:nvPr>
        </p:nvSpPr>
        <p:spPr>
          <a:xfrm>
            <a:off x="421325" y="1591175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Servo oscillates or otherwise does not hold a steady angle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Servo does not move at all</a:t>
            </a:r>
            <a:endParaRPr/>
          </a:p>
        </p:txBody>
      </p:sp>
      <p:sp>
        <p:nvSpPr>
          <p:cNvPr id="359" name="Google Shape;359;p44"/>
          <p:cNvSpPr txBox="1"/>
          <p:nvPr>
            <p:ph idx="5" type="subTitle"/>
          </p:nvPr>
        </p:nvSpPr>
        <p:spPr>
          <a:xfrm>
            <a:off x="4520025" y="1407225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sp>
        <p:nvSpPr>
          <p:cNvPr id="360" name="Google Shape;360;p44"/>
          <p:cNvSpPr txBox="1"/>
          <p:nvPr>
            <p:ph idx="5" type="subTitle"/>
          </p:nvPr>
        </p:nvSpPr>
        <p:spPr>
          <a:xfrm>
            <a:off x="4520025" y="1638450"/>
            <a:ext cx="3666600" cy="231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Connect the 12V battery, voltage converter, servo, and Arduino as shown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Upload the code to the arduino and attempt to change the position slightly in either direction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servo actuates and holds a steady position it is working</a:t>
            </a:r>
            <a:endParaRPr>
              <a:solidFill>
                <a:schemeClr val="dk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the servo does not move or continues to move erratically, it is not working</a:t>
            </a:r>
            <a:endParaRPr/>
          </a:p>
        </p:txBody>
      </p:sp>
      <p:sp>
        <p:nvSpPr>
          <p:cNvPr id="361" name="Google Shape;361;p44"/>
          <p:cNvSpPr txBox="1"/>
          <p:nvPr/>
        </p:nvSpPr>
        <p:spPr>
          <a:xfrm>
            <a:off x="228600" y="2228600"/>
            <a:ext cx="2717400" cy="23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#include &lt;Servo.h&gt;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Servo myservo;  // Create a servo object to control motor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int servoPin = 3;  // The digital pin your servo signal wire is connected to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// ==========================================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// CHANGE THIS NUMBER TO CHANGE THE POSITION: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// Valid range is 0 to 180 degrees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// ==========================================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int targetPosition = 90; 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void setup() {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myservo.attach(servoPin);  // Links the servo object to physical pin 3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// Move to the target position immediately on startup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myservo.write(targetPosition); 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}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void loop() {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// Keeping the position updated in the loop 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myservo.write(targetPosition);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  delay(15); // A small delay to let the servo physically reach the position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chemeClr val="dk1"/>
                </a:solidFill>
                <a:latin typeface="Instrument Sans"/>
                <a:ea typeface="Instrument Sans"/>
                <a:cs typeface="Instrument Sans"/>
                <a:sym typeface="Instrument Sans"/>
              </a:rPr>
              <a:t>}</a:t>
            </a:r>
            <a:endParaRPr sz="6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pic>
        <p:nvPicPr>
          <p:cNvPr id="362" name="Google Shape;362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30975" y="2508255"/>
            <a:ext cx="1741026" cy="20694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7" name="Google Shape;367;p45"/>
          <p:cNvCxnSpPr/>
          <p:nvPr/>
        </p:nvCxnSpPr>
        <p:spPr>
          <a:xfrm>
            <a:off x="421325" y="1154525"/>
            <a:ext cx="80730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68" name="Google Shape;368;p45"/>
          <p:cNvSpPr txBox="1"/>
          <p:nvPr>
            <p:ph idx="2" type="subTitle"/>
          </p:nvPr>
        </p:nvSpPr>
        <p:spPr>
          <a:xfrm>
            <a:off x="1443025" y="469375"/>
            <a:ext cx="4554300" cy="3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/>
              <a:t>Limit switch</a:t>
            </a:r>
            <a:endParaRPr sz="2400"/>
          </a:p>
        </p:txBody>
      </p:sp>
      <p:sp>
        <p:nvSpPr>
          <p:cNvPr id="369" name="Google Shape;369;p45"/>
          <p:cNvSpPr txBox="1"/>
          <p:nvPr>
            <p:ph type="title"/>
          </p:nvPr>
        </p:nvSpPr>
        <p:spPr>
          <a:xfrm>
            <a:off x="421325" y="358100"/>
            <a:ext cx="8238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05</a:t>
            </a:r>
            <a:endParaRPr/>
          </a:p>
        </p:txBody>
      </p:sp>
      <p:sp>
        <p:nvSpPr>
          <p:cNvPr id="370" name="Google Shape;370;p45"/>
          <p:cNvSpPr/>
          <p:nvPr/>
        </p:nvSpPr>
        <p:spPr>
          <a:xfrm>
            <a:off x="8541616" y="415938"/>
            <a:ext cx="166800" cy="1668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1" name="Google Shape;371;p45"/>
          <p:cNvSpPr/>
          <p:nvPr/>
        </p:nvSpPr>
        <p:spPr>
          <a:xfrm>
            <a:off x="8527133" y="582862"/>
            <a:ext cx="195900" cy="14850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  <a:latin typeface="Instrument Sans"/>
              <a:ea typeface="Instrument Sans"/>
              <a:cs typeface="Instrument Sans"/>
              <a:sym typeface="Instrument Sans"/>
            </a:endParaRPr>
          </a:p>
        </p:txBody>
      </p:sp>
      <p:sp>
        <p:nvSpPr>
          <p:cNvPr id="372" name="Google Shape;372;p45"/>
          <p:cNvSpPr txBox="1"/>
          <p:nvPr>
            <p:ph idx="8" type="subTitle"/>
          </p:nvPr>
        </p:nvSpPr>
        <p:spPr>
          <a:xfrm>
            <a:off x="228600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7</a:t>
            </a:r>
            <a:endParaRPr/>
          </a:p>
        </p:txBody>
      </p:sp>
      <p:sp>
        <p:nvSpPr>
          <p:cNvPr id="373" name="Google Shape;373;p45"/>
          <p:cNvSpPr txBox="1"/>
          <p:nvPr>
            <p:ph idx="9" type="subTitle"/>
          </p:nvPr>
        </p:nvSpPr>
        <p:spPr>
          <a:xfrm>
            <a:off x="6266025" y="4815600"/>
            <a:ext cx="16113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Robotic Project</a:t>
            </a:r>
            <a:endParaRPr/>
          </a:p>
        </p:txBody>
      </p:sp>
      <p:sp>
        <p:nvSpPr>
          <p:cNvPr id="374" name="Google Shape;374;p45"/>
          <p:cNvSpPr txBox="1"/>
          <p:nvPr>
            <p:ph idx="13" type="subTitle"/>
          </p:nvPr>
        </p:nvSpPr>
        <p:spPr>
          <a:xfrm>
            <a:off x="8055250" y="4815600"/>
            <a:ext cx="868500" cy="10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April/2025</a:t>
            </a:r>
            <a:endParaRPr/>
          </a:p>
        </p:txBody>
      </p:sp>
      <p:sp>
        <p:nvSpPr>
          <p:cNvPr id="375" name="Google Shape;375;p45"/>
          <p:cNvSpPr txBox="1"/>
          <p:nvPr>
            <p:ph idx="5" type="subTitle"/>
          </p:nvPr>
        </p:nvSpPr>
        <p:spPr>
          <a:xfrm>
            <a:off x="421325" y="1359950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Symptoms</a:t>
            </a:r>
            <a:endParaRPr/>
          </a:p>
        </p:txBody>
      </p:sp>
      <p:sp>
        <p:nvSpPr>
          <p:cNvPr id="376" name="Google Shape;376;p45"/>
          <p:cNvSpPr txBox="1"/>
          <p:nvPr>
            <p:ph idx="5" type="subTitle"/>
          </p:nvPr>
        </p:nvSpPr>
        <p:spPr>
          <a:xfrm>
            <a:off x="421325" y="1591175"/>
            <a:ext cx="3666600" cy="59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serial monitor flickers between off and 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 robot does not react to the trigger</a:t>
            </a:r>
            <a:endParaRPr/>
          </a:p>
        </p:txBody>
      </p:sp>
      <p:sp>
        <p:nvSpPr>
          <p:cNvPr id="377" name="Google Shape;377;p45"/>
          <p:cNvSpPr txBox="1"/>
          <p:nvPr>
            <p:ph idx="5" type="subTitle"/>
          </p:nvPr>
        </p:nvSpPr>
        <p:spPr>
          <a:xfrm>
            <a:off x="4520025" y="1407225"/>
            <a:ext cx="4203000" cy="1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Test</a:t>
            </a:r>
            <a:endParaRPr/>
          </a:p>
        </p:txBody>
      </p:sp>
      <p:sp>
        <p:nvSpPr>
          <p:cNvPr id="378" name="Google Shape;378;p45"/>
          <p:cNvSpPr txBox="1"/>
          <p:nvPr>
            <p:ph idx="5" type="subTitle"/>
          </p:nvPr>
        </p:nvSpPr>
        <p:spPr>
          <a:xfrm>
            <a:off x="4520025" y="1638450"/>
            <a:ext cx="3666600" cy="307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Set the multimeter to measure low-level resistance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First connect negative to the common terminal and positive to the closed terminal and actuate the switch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it reads 0 resistance, it is working</a:t>
            </a:r>
            <a:endParaRPr>
              <a:solidFill>
                <a:schemeClr val="dk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Then </a:t>
            </a:r>
            <a:r>
              <a:rPr lang="en"/>
              <a:t>connect negative to the common terminal and positive to the open terminal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Results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</a:pPr>
            <a:r>
              <a:rPr lang="en">
                <a:solidFill>
                  <a:schemeClr val="dk1"/>
                </a:solidFill>
              </a:rPr>
              <a:t>If it reads a nonzero resistance, it is working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379" name="Google Shape;379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0688" y="2445450"/>
            <a:ext cx="1928386" cy="1966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1475" y="2445450"/>
            <a:ext cx="1998817" cy="1966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6"/>
          <p:cNvSpPr txBox="1"/>
          <p:nvPr>
            <p:ph type="title"/>
          </p:nvPr>
        </p:nvSpPr>
        <p:spPr>
          <a:xfrm>
            <a:off x="228600" y="354100"/>
            <a:ext cx="8574600" cy="1313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</a:t>
            </a:r>
            <a:r>
              <a:rPr lang="en">
                <a:solidFill>
                  <a:schemeClr val="accent1"/>
                </a:solidFill>
              </a:rPr>
              <a:t>you</a:t>
            </a:r>
            <a:endParaRPr>
              <a:solidFill>
                <a:schemeClr val="accent1"/>
              </a:solidFill>
            </a:endParaRPr>
          </a:p>
        </p:txBody>
      </p:sp>
      <p:cxnSp>
        <p:nvCxnSpPr>
          <p:cNvPr id="386" name="Google Shape;386;p46"/>
          <p:cNvCxnSpPr/>
          <p:nvPr/>
        </p:nvCxnSpPr>
        <p:spPr>
          <a:xfrm>
            <a:off x="228600" y="223650"/>
            <a:ext cx="868680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roject Retrospective Presentation">
  <a:themeElements>
    <a:clrScheme name="Simple Light">
      <a:dk1>
        <a:srgbClr val="FFFFFF"/>
      </a:dk1>
      <a:lt1>
        <a:srgbClr val="131313"/>
      </a:lt1>
      <a:dk2>
        <a:srgbClr val="074963"/>
      </a:dk2>
      <a:lt2>
        <a:srgbClr val="313336"/>
      </a:lt2>
      <a:accent1>
        <a:srgbClr val="00FFFF"/>
      </a:accent1>
      <a:accent2>
        <a:srgbClr val="FA6E0B"/>
      </a:accent2>
      <a:accent3>
        <a:srgbClr val="AECDE4"/>
      </a:accent3>
      <a:accent4>
        <a:srgbClr val="7C7C7C"/>
      </a:accent4>
      <a:accent5>
        <a:srgbClr val="A4AAAD"/>
      </a:accent5>
      <a:accent6>
        <a:srgbClr val="0094F1"/>
      </a:accent6>
      <a:hlink>
        <a:srgbClr val="FA6E0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